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Open Sauce" charset="1" panose="000005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" charset="1" panose="00000500000000000000"/>
      <p:regular r:id="rId24"/>
    </p:embeddedFont>
    <p:embeddedFont>
      <p:font typeface="Open Sauce Bold" charset="1" panose="00000800000000000000"/>
      <p:regular r:id="rId25"/>
    </p:embeddedFont>
    <p:embeddedFont>
      <p:font typeface="Poppins Bold" charset="1" panose="00000800000000000000"/>
      <p:regular r:id="rId26"/>
    </p:embeddedFont>
    <p:embeddedFont>
      <p:font typeface="Open Sauce Italic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4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12.png" Type="http://schemas.openxmlformats.org/officeDocument/2006/relationships/image"/><Relationship Id="rId3" Target="../media/image47.jpe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31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21.png" Type="http://schemas.openxmlformats.org/officeDocument/2006/relationships/image"/><Relationship Id="rId16" Target="../media/image22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964538" y="6484514"/>
            <a:ext cx="8553855" cy="1002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By Elven Tan Kean Hong &amp; Tey Sukorn</a:t>
            </a:r>
          </a:p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(SMJK CHUNG LING BUTTERWORTH)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12008" y="1028700"/>
            <a:ext cx="960948" cy="1000625"/>
          </a:xfrm>
          <a:custGeom>
            <a:avLst/>
            <a:gdLst/>
            <a:ahLst/>
            <a:cxnLst/>
            <a:rect r="r" b="b" t="t" l="l"/>
            <a:pathLst>
              <a:path h="1000625" w="960948">
                <a:moveTo>
                  <a:pt x="0" y="0"/>
                </a:moveTo>
                <a:lnTo>
                  <a:pt x="960948" y="0"/>
                </a:lnTo>
                <a:lnTo>
                  <a:pt x="960948" y="1000625"/>
                </a:lnTo>
                <a:lnTo>
                  <a:pt x="0" y="1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52928" y="1991225"/>
            <a:ext cx="2279109" cy="104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3"/>
              </a:lnSpc>
            </a:pPr>
            <a:r>
              <a:rPr lang="en-US" sz="2009" spc="100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64538" y="4239822"/>
            <a:ext cx="9532620" cy="1957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21"/>
              </a:lnSpc>
            </a:pPr>
            <a:r>
              <a:rPr lang="en-US" b="true" sz="8221" spc="41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Flame Restaurant</a:t>
            </a:r>
          </a:p>
          <a:p>
            <a:pPr algn="l" marL="0" indent="0" lvl="0">
              <a:lnSpc>
                <a:spcPts val="6421"/>
              </a:lnSpc>
            </a:pPr>
            <a:r>
              <a:rPr lang="en-US" sz="6421" spc="32" strike="noStrike" u="none">
                <a:solidFill>
                  <a:srgbClr val="1C5739"/>
                </a:solidFill>
                <a:latin typeface="Poppins"/>
                <a:ea typeface="Poppins"/>
                <a:cs typeface="Poppins"/>
                <a:sym typeface="Poppins"/>
              </a:rPr>
              <a:t>Online Menu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29623" y="3875422"/>
            <a:ext cx="4473739" cy="5382878"/>
          </a:xfrm>
          <a:custGeom>
            <a:avLst/>
            <a:gdLst/>
            <a:ahLst/>
            <a:cxnLst/>
            <a:rect r="r" b="b" t="t" l="l"/>
            <a:pathLst>
              <a:path h="5382878" w="4473739">
                <a:moveTo>
                  <a:pt x="0" y="0"/>
                </a:moveTo>
                <a:lnTo>
                  <a:pt x="4473739" y="0"/>
                </a:lnTo>
                <a:lnTo>
                  <a:pt x="4473739" y="5382878"/>
                </a:lnTo>
                <a:lnTo>
                  <a:pt x="0" y="538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247" t="-9911" r="-4924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29623" y="3442596"/>
            <a:ext cx="4473739" cy="636748"/>
            <a:chOff x="0" y="0"/>
            <a:chExt cx="1178269" cy="1677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Customers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90980" y="1156086"/>
            <a:ext cx="10713642" cy="140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</a:t>
            </a: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Audience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74951" y="3385446"/>
            <a:ext cx="10491707" cy="365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can...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Browse the menu easily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Place the orders without waiters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No need to worry about insufficient menu books.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3086100"/>
            <a:chOff x="0" y="0"/>
            <a:chExt cx="50168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812800"/>
            </a:xfrm>
            <a:custGeom>
              <a:avLst/>
              <a:gdLst/>
              <a:ahLst/>
              <a:cxnLst/>
              <a:rect r="r" b="b" t="t" l="l"/>
              <a:pathLst>
                <a:path h="812800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90980" y="1156086"/>
            <a:ext cx="10713642" cy="140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</a:t>
            </a: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Audience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884638" y="3875422"/>
            <a:ext cx="4473739" cy="3852699"/>
          </a:xfrm>
          <a:custGeom>
            <a:avLst/>
            <a:gdLst/>
            <a:ahLst/>
            <a:cxnLst/>
            <a:rect r="r" b="b" t="t" l="l"/>
            <a:pathLst>
              <a:path h="3852699" w="4473739">
                <a:moveTo>
                  <a:pt x="0" y="0"/>
                </a:moveTo>
                <a:lnTo>
                  <a:pt x="4473739" y="0"/>
                </a:lnTo>
                <a:lnTo>
                  <a:pt x="4473739" y="3852699"/>
                </a:lnTo>
                <a:lnTo>
                  <a:pt x="0" y="3852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144" r="0" b="-3714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84638" y="3442596"/>
            <a:ext cx="4473739" cy="636748"/>
            <a:chOff x="0" y="0"/>
            <a:chExt cx="1178269" cy="1677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8269" cy="167703"/>
            </a:xfrm>
            <a:custGeom>
              <a:avLst/>
              <a:gdLst/>
              <a:ahLst/>
              <a:cxnLst/>
              <a:rect r="r" b="b" t="t" l="l"/>
              <a:pathLst>
                <a:path h="167703" w="1178269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24"/>
                </a:lnSpc>
                <a:spcBef>
                  <a:spcPct val="0"/>
                </a:spcBef>
              </a:pPr>
              <a:r>
                <a:rPr lang="en-US" sz="2481" i="true" spc="24">
                  <a:solidFill>
                    <a:srgbClr val="FFFFFF"/>
                  </a:solidFill>
                  <a:latin typeface="Open Sauce Italics"/>
                  <a:ea typeface="Open Sauce Italics"/>
                  <a:cs typeface="Open Sauce Italics"/>
                  <a:sym typeface="Open Sauce Italics"/>
                </a:rPr>
                <a:t>Staff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53708" y="3385446"/>
            <a:ext cx="10491707" cy="208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can...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Access the orders of the customers easily</a:t>
            </a:r>
          </a:p>
          <a:p>
            <a:pPr algn="l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205" y="3639087"/>
            <a:ext cx="11083591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5836" y="5292275"/>
            <a:ext cx="8296328" cy="158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Tools and Technologies</a:t>
            </a:r>
          </a:p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Future Plans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91275" y="2179745"/>
            <a:ext cx="4486336" cy="1594049"/>
            <a:chOff x="0" y="0"/>
            <a:chExt cx="4073040" cy="1447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73017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3017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638092" y="1512782"/>
            <a:ext cx="2264977" cy="2263391"/>
            <a:chOff x="0" y="0"/>
            <a:chExt cx="2056320" cy="20548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56384" cy="2054860"/>
            </a:xfrm>
            <a:custGeom>
              <a:avLst/>
              <a:gdLst/>
              <a:ahLst/>
              <a:cxnLst/>
              <a:rect r="r" b="b" t="t" l="l"/>
              <a:pathLst>
                <a:path h="2054860" w="2056384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28304" y="4033124"/>
            <a:ext cx="4490302" cy="1596428"/>
            <a:chOff x="0" y="0"/>
            <a:chExt cx="4076640" cy="14493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76573" cy="1449324"/>
            </a:xfrm>
            <a:custGeom>
              <a:avLst/>
              <a:gdLst/>
              <a:ahLst/>
              <a:cxnLst/>
              <a:rect r="r" b="b" t="t" l="l"/>
              <a:pathLst>
                <a:path h="1449324" w="4076573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871949" y="3363782"/>
            <a:ext cx="2267356" cy="2265770"/>
            <a:chOff x="0" y="0"/>
            <a:chExt cx="2058480" cy="20570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8416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841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190711" y="5888883"/>
            <a:ext cx="4489509" cy="1594842"/>
            <a:chOff x="0" y="0"/>
            <a:chExt cx="4075920" cy="1447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75811" cy="1447927"/>
            </a:xfrm>
            <a:custGeom>
              <a:avLst/>
              <a:gdLst/>
              <a:ahLst/>
              <a:cxnLst/>
              <a:rect r="r" b="b" t="t" l="l"/>
              <a:pathLst>
                <a:path h="1447927" w="4075811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001122" y="5217162"/>
            <a:ext cx="2264184" cy="2264184"/>
            <a:chOff x="0" y="0"/>
            <a:chExt cx="2055600" cy="2055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55622" cy="2055622"/>
            </a:xfrm>
            <a:custGeom>
              <a:avLst/>
              <a:gdLst/>
              <a:ahLst/>
              <a:cxnLst/>
              <a:rect r="r" b="b" t="t" l="l"/>
              <a:pathLst>
                <a:path h="2055622" w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7353193" y="7739090"/>
            <a:ext cx="4487922" cy="1594049"/>
            <a:chOff x="0" y="0"/>
            <a:chExt cx="4074480" cy="1447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074414" cy="1447165"/>
            </a:xfrm>
            <a:custGeom>
              <a:avLst/>
              <a:gdLst/>
              <a:ahLst/>
              <a:cxnLst/>
              <a:rect r="r" b="b" t="t" l="l"/>
              <a:pathLst>
                <a:path h="1447165" w="4074414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238151" y="7067369"/>
            <a:ext cx="2263391" cy="2265770"/>
            <a:chOff x="0" y="0"/>
            <a:chExt cx="2054880" cy="2057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54860" cy="2057146"/>
            </a:xfrm>
            <a:custGeom>
              <a:avLst/>
              <a:gdLst/>
              <a:ahLst/>
              <a:cxnLst/>
              <a:rect r="r" b="b" t="t" l="l"/>
              <a:pathLst>
                <a:path h="2057146" w="2054860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6346348" y="7647478"/>
            <a:ext cx="2046998" cy="1105552"/>
          </a:xfrm>
          <a:custGeom>
            <a:avLst/>
            <a:gdLst/>
            <a:ahLst/>
            <a:cxnLst/>
            <a:rect r="r" b="b" t="t" l="l"/>
            <a:pathLst>
              <a:path h="1105552" w="2046998">
                <a:moveTo>
                  <a:pt x="0" y="0"/>
                </a:moveTo>
                <a:lnTo>
                  <a:pt x="2046998" y="0"/>
                </a:lnTo>
                <a:lnTo>
                  <a:pt x="2046998" y="1105552"/>
                </a:lnTo>
                <a:lnTo>
                  <a:pt x="0" y="1105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353153" y="3773794"/>
            <a:ext cx="1304947" cy="1489070"/>
          </a:xfrm>
          <a:custGeom>
            <a:avLst/>
            <a:gdLst/>
            <a:ahLst/>
            <a:cxnLst/>
            <a:rect r="r" b="b" t="t" l="l"/>
            <a:pathLst>
              <a:path h="1489070" w="1304947">
                <a:moveTo>
                  <a:pt x="0" y="0"/>
                </a:moveTo>
                <a:lnTo>
                  <a:pt x="1304948" y="0"/>
                </a:lnTo>
                <a:lnTo>
                  <a:pt x="1304948" y="1489070"/>
                </a:lnTo>
                <a:lnTo>
                  <a:pt x="0" y="1489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950908" y="1870910"/>
            <a:ext cx="1639344" cy="1639344"/>
          </a:xfrm>
          <a:custGeom>
            <a:avLst/>
            <a:gdLst/>
            <a:ahLst/>
            <a:cxnLst/>
            <a:rect r="r" b="b" t="t" l="l"/>
            <a:pathLst>
              <a:path h="1639344" w="1639344">
                <a:moveTo>
                  <a:pt x="0" y="0"/>
                </a:moveTo>
                <a:lnTo>
                  <a:pt x="1639344" y="0"/>
                </a:lnTo>
                <a:lnTo>
                  <a:pt x="1639344" y="1639344"/>
                </a:lnTo>
                <a:lnTo>
                  <a:pt x="0" y="16393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073362" y="5133490"/>
            <a:ext cx="2141275" cy="2141275"/>
          </a:xfrm>
          <a:custGeom>
            <a:avLst/>
            <a:gdLst/>
            <a:ahLst/>
            <a:cxnLst/>
            <a:rect r="r" b="b" t="t" l="l"/>
            <a:pathLst>
              <a:path h="2141275" w="2141275">
                <a:moveTo>
                  <a:pt x="0" y="0"/>
                </a:moveTo>
                <a:lnTo>
                  <a:pt x="2141276" y="0"/>
                </a:lnTo>
                <a:lnTo>
                  <a:pt x="2141276" y="2141275"/>
                </a:lnTo>
                <a:lnTo>
                  <a:pt x="0" y="21412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745932" y="7987856"/>
            <a:ext cx="2732632" cy="39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PHP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505194" y="616602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JavaScript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77430" y="4323617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CSS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52289" y="2476104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231"/>
              </a:lnSpc>
              <a:spcBef>
                <a:spcPct val="0"/>
              </a:spcBef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80048" y="5429654"/>
            <a:ext cx="6454324" cy="643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1"/>
              </a:lnSpc>
            </a:pPr>
            <a:r>
              <a:rPr lang="en-US" sz="4476" spc="156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Tools &amp; Technologies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19449" y="6351930"/>
            <a:ext cx="6281907" cy="114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sz="2244" spc="219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 have used several programming languages, frameworks, or tools used to develop the website.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745932" y="8431212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Handles Server-Sided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codes like data.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05194" y="6587543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Adds interactivity to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website.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77430" y="4649273"/>
            <a:ext cx="2961949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style and visual</a:t>
            </a:r>
          </a:p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of the website.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052289" y="2857434"/>
            <a:ext cx="3125322" cy="615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Fundamental structure of website.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166038" y="4761305"/>
            <a:ext cx="1858612" cy="1331442"/>
          </a:xfrm>
          <a:custGeom>
            <a:avLst/>
            <a:gdLst/>
            <a:ahLst/>
            <a:cxnLst/>
            <a:rect r="r" b="b" t="t" l="l"/>
            <a:pathLst>
              <a:path h="1331442" w="1858612">
                <a:moveTo>
                  <a:pt x="0" y="0"/>
                </a:moveTo>
                <a:lnTo>
                  <a:pt x="1858612" y="0"/>
                </a:lnTo>
                <a:lnTo>
                  <a:pt x="1858612" y="1331442"/>
                </a:lnTo>
                <a:lnTo>
                  <a:pt x="0" y="1331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63290" y="4861725"/>
            <a:ext cx="1658732" cy="1260637"/>
          </a:xfrm>
          <a:custGeom>
            <a:avLst/>
            <a:gdLst/>
            <a:ahLst/>
            <a:cxnLst/>
            <a:rect r="r" b="b" t="t" l="l"/>
            <a:pathLst>
              <a:path h="1260637" w="1658732">
                <a:moveTo>
                  <a:pt x="0" y="0"/>
                </a:moveTo>
                <a:lnTo>
                  <a:pt x="1658732" y="0"/>
                </a:lnTo>
                <a:lnTo>
                  <a:pt x="1658732" y="1260637"/>
                </a:lnTo>
                <a:lnTo>
                  <a:pt x="0" y="126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558135" y="4667228"/>
            <a:ext cx="1516833" cy="1519596"/>
          </a:xfrm>
          <a:custGeom>
            <a:avLst/>
            <a:gdLst/>
            <a:ahLst/>
            <a:cxnLst/>
            <a:rect r="r" b="b" t="t" l="l"/>
            <a:pathLst>
              <a:path h="1519596" w="1516833">
                <a:moveTo>
                  <a:pt x="0" y="0"/>
                </a:moveTo>
                <a:lnTo>
                  <a:pt x="1516833" y="0"/>
                </a:lnTo>
                <a:lnTo>
                  <a:pt x="1516833" y="1519596"/>
                </a:lnTo>
                <a:lnTo>
                  <a:pt x="0" y="15195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020" y="395051"/>
            <a:ext cx="16933642" cy="3949605"/>
          </a:xfrm>
          <a:custGeom>
            <a:avLst/>
            <a:gdLst/>
            <a:ahLst/>
            <a:cxnLst/>
            <a:rect r="r" b="b" t="t" l="l"/>
            <a:pathLst>
              <a:path h="3949605" w="16933642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000"/>
            </a:blip>
            <a:stretch>
              <a:fillRect l="0" t="-92914" r="0" b="-92914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375955" y="1374903"/>
            <a:ext cx="9515774" cy="14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35242" y="2867433"/>
            <a:ext cx="6617517" cy="85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Features that make our website stand out.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50236" y="6264509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Cart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29028" y="6264509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Daily’s Picks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26340" y="6264509"/>
            <a:ext cx="2732632" cy="3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4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Admin Panel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1344" y="7367151"/>
            <a:ext cx="4468000" cy="7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Picks the most popular item currently in the Menu.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10000" y="7367151"/>
            <a:ext cx="4468000" cy="72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 summarize your orders and check the total price.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58656" y="7367151"/>
            <a:ext cx="4468000" cy="1093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59"/>
              </a:lnSpc>
            </a:pPr>
            <a:r>
              <a:rPr lang="en-US" sz="2144" spc="21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 check the order history and orders of the customers.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35419" y="3691729"/>
            <a:ext cx="9322085" cy="5982617"/>
          </a:xfrm>
          <a:custGeom>
            <a:avLst/>
            <a:gdLst/>
            <a:ahLst/>
            <a:cxnLst/>
            <a:rect r="r" b="b" t="t" l="l"/>
            <a:pathLst>
              <a:path h="5982617" w="9322085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r="0" b="-5792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2E7D32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785068" y="1723667"/>
            <a:ext cx="1021269" cy="1021269"/>
          </a:xfrm>
          <a:custGeom>
            <a:avLst/>
            <a:gdLst/>
            <a:ahLst/>
            <a:cxnLst/>
            <a:rect r="r" b="b" t="t" l="l"/>
            <a:pathLst>
              <a:path h="1021269" w="1021269">
                <a:moveTo>
                  <a:pt x="0" y="0"/>
                </a:moveTo>
                <a:lnTo>
                  <a:pt x="1021270" y="0"/>
                </a:lnTo>
                <a:lnTo>
                  <a:pt x="1021270" y="1021269"/>
                </a:lnTo>
                <a:lnTo>
                  <a:pt x="0" y="102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225251" y="1714142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4"/>
                </a:lnTo>
                <a:lnTo>
                  <a:pt x="0" y="98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37089" y="1762604"/>
            <a:ext cx="990205" cy="943395"/>
          </a:xfrm>
          <a:custGeom>
            <a:avLst/>
            <a:gdLst/>
            <a:ahLst/>
            <a:cxnLst/>
            <a:rect r="r" b="b" t="t" l="l"/>
            <a:pathLst>
              <a:path h="943395" w="990205">
                <a:moveTo>
                  <a:pt x="0" y="0"/>
                </a:moveTo>
                <a:lnTo>
                  <a:pt x="990205" y="0"/>
                </a:lnTo>
                <a:lnTo>
                  <a:pt x="990205" y="943395"/>
                </a:lnTo>
                <a:lnTo>
                  <a:pt x="0" y="9433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939758" y="1614189"/>
            <a:ext cx="859964" cy="1278325"/>
          </a:xfrm>
          <a:custGeom>
            <a:avLst/>
            <a:gdLst/>
            <a:ahLst/>
            <a:cxnLst/>
            <a:rect r="r" b="b" t="t" l="l"/>
            <a:pathLst>
              <a:path h="1278325" w="859964">
                <a:moveTo>
                  <a:pt x="0" y="0"/>
                </a:moveTo>
                <a:lnTo>
                  <a:pt x="859964" y="0"/>
                </a:lnTo>
                <a:lnTo>
                  <a:pt x="859964" y="1278325"/>
                </a:lnTo>
                <a:lnTo>
                  <a:pt x="0" y="12783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123462" y="2300976"/>
            <a:ext cx="6043374" cy="832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Enhancements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3977" y="3865365"/>
            <a:ext cx="4482343" cy="10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Dark mode and Light mode </a:t>
            </a:r>
          </a:p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toggle feature, to enhance</a:t>
            </a:r>
          </a:p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user’s experience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3977" y="5396475"/>
            <a:ext cx="4482343" cy="10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3"/>
              </a:lnSpc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 a membership system, alongside with an account</a:t>
            </a:r>
          </a:p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system.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03977" y="501288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03977" y="6926654"/>
            <a:ext cx="4482343" cy="10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Able to use Vouchers on products, by inputting the youcher codes.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903977" y="654306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03977" y="8456833"/>
            <a:ext cx="4482343" cy="10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089" spc="204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Overhauling the website, to make the design more appealing.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03977" y="807323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55774" y="1374772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63770" y="3831652"/>
            <a:ext cx="5435861" cy="207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18843" y="2630687"/>
            <a:ext cx="4525716" cy="94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44534" y="8754428"/>
            <a:ext cx="8022480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0"/>
              </a:lnSpc>
            </a:pPr>
            <a:r>
              <a:rPr lang="en-US" sz="3000" i="true" spc="324">
                <a:solidFill>
                  <a:srgbClr val="231F20">
                    <a:alpha val="24706"/>
                  </a:srgbClr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THE INFORMATION PRESENTED IN THIS SLIDESHOW IS INTENDED FOR INFORMATIONAL PURPOSES ONLY.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6505" y="3331486"/>
            <a:ext cx="852864" cy="4318277"/>
            <a:chOff x="0" y="0"/>
            <a:chExt cx="224623" cy="11373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623" cy="1137324"/>
            </a:xfrm>
            <a:custGeom>
              <a:avLst/>
              <a:gdLst/>
              <a:ahLst/>
              <a:cxnLst/>
              <a:rect r="r" b="b" t="t" l="l"/>
              <a:pathLst>
                <a:path h="1137324" w="224623">
                  <a:moveTo>
                    <a:pt x="112311" y="0"/>
                  </a:moveTo>
                  <a:lnTo>
                    <a:pt x="112311" y="0"/>
                  </a:lnTo>
                  <a:cubicBezTo>
                    <a:pt x="142098" y="0"/>
                    <a:pt x="170665" y="11833"/>
                    <a:pt x="191727" y="32895"/>
                  </a:cubicBezTo>
                  <a:cubicBezTo>
                    <a:pt x="212790" y="53958"/>
                    <a:pt x="224623" y="82525"/>
                    <a:pt x="224623" y="112311"/>
                  </a:cubicBezTo>
                  <a:lnTo>
                    <a:pt x="224623" y="1025013"/>
                  </a:lnTo>
                  <a:cubicBezTo>
                    <a:pt x="224623" y="1054800"/>
                    <a:pt x="212790" y="1083366"/>
                    <a:pt x="191727" y="1104429"/>
                  </a:cubicBezTo>
                  <a:cubicBezTo>
                    <a:pt x="170665" y="1125491"/>
                    <a:pt x="142098" y="1137324"/>
                    <a:pt x="112311" y="1137324"/>
                  </a:cubicBezTo>
                  <a:lnTo>
                    <a:pt x="112311" y="1137324"/>
                  </a:lnTo>
                  <a:cubicBezTo>
                    <a:pt x="50283" y="1137324"/>
                    <a:pt x="0" y="1087041"/>
                    <a:pt x="0" y="1025013"/>
                  </a:cubicBezTo>
                  <a:lnTo>
                    <a:pt x="0" y="112311"/>
                  </a:lnTo>
                  <a:cubicBezTo>
                    <a:pt x="0" y="50283"/>
                    <a:pt x="50283" y="0"/>
                    <a:pt x="112311" y="0"/>
                  </a:cubicBezTo>
                  <a:close/>
                </a:path>
              </a:pathLst>
            </a:custGeom>
            <a:solidFill>
              <a:srgbClr val="2E7D32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23825"/>
              <a:ext cx="224623" cy="12611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01</a:t>
              </a:r>
            </a:p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02</a:t>
              </a:r>
            </a:p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03</a:t>
              </a:r>
            </a:p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04</a:t>
              </a:r>
            </a:p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05</a:t>
              </a:r>
            </a:p>
            <a:p>
              <a:pPr algn="ctr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06</a:t>
              </a:r>
            </a:p>
            <a:p>
              <a:pPr algn="ctr" marL="0" indent="0" lvl="0">
                <a:lnSpc>
                  <a:spcPts val="3981"/>
                </a:lnSpc>
              </a:pPr>
              <a:r>
                <a:rPr lang="en-US" b="true" sz="2199" spc="127">
                  <a:solidFill>
                    <a:srgbClr val="FDFBFB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07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57735" y="1556697"/>
            <a:ext cx="5661991" cy="140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12727" y="3691194"/>
            <a:ext cx="3790287" cy="3487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Project Information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Project Purpose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Behind the Scenes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Target Audience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Tools and Technologies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Key Features</a:t>
            </a:r>
          </a:p>
          <a:p>
            <a:pPr algn="l">
              <a:lnSpc>
                <a:spcPts val="3981"/>
              </a:lnSpc>
            </a:pPr>
            <a:r>
              <a:rPr lang="en-US" sz="2199" spc="127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Future Plans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914" y="3568241"/>
            <a:ext cx="17220172" cy="178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5836" y="5292275"/>
            <a:ext cx="8296328" cy="1587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Project Title and Team Members</a:t>
            </a:r>
          </a:p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 u="none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Purpose (About the Website, Objective and Reasonings)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134316" y="3666737"/>
            <a:ext cx="14019367" cy="5010927"/>
            <a:chOff x="0" y="0"/>
            <a:chExt cx="18692489" cy="6681236"/>
          </a:xfrm>
        </p:grpSpPr>
        <p:sp>
          <p:nvSpPr>
            <p:cNvPr name="Freeform 10" id="10"/>
            <p:cNvSpPr/>
            <p:nvPr/>
          </p:nvSpPr>
          <p:spPr>
            <a:xfrm flipH="false" flipV="false" rot="-5400000">
              <a:off x="-1180748" y="1283565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6"/>
                  </a:lnTo>
                  <a:lnTo>
                    <a:pt x="0" y="4114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52628" y="700209"/>
              <a:ext cx="3441501" cy="2865832"/>
            </a:xfrm>
            <a:custGeom>
              <a:avLst/>
              <a:gdLst/>
              <a:ahLst/>
              <a:cxnLst/>
              <a:rect r="r" b="b" t="t" l="l"/>
              <a:pathLst>
                <a:path h="2865832" w="3441501">
                  <a:moveTo>
                    <a:pt x="0" y="0"/>
                  </a:moveTo>
                  <a:lnTo>
                    <a:pt x="3441501" y="0"/>
                  </a:lnTo>
                  <a:lnTo>
                    <a:pt x="3441501" y="2865832"/>
                  </a:lnTo>
                  <a:lnTo>
                    <a:pt x="0" y="28658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36263" y="4171840"/>
              <a:ext cx="3641579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Elven Tan Kean Hong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22321" y="5502580"/>
              <a:ext cx="3069463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4"/>
                </a:lnSpc>
              </a:pPr>
              <a:r>
                <a:rPr lang="en-US" sz="2053" spc="102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Web Developer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-5400000">
              <a:off x="13397636" y="1283565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2" y="0"/>
                  </a:lnTo>
                  <a:lnTo>
                    <a:pt x="6475602" y="4114106"/>
                  </a:lnTo>
                  <a:lnTo>
                    <a:pt x="0" y="4114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5034606" y="471885"/>
              <a:ext cx="3201662" cy="3322480"/>
            </a:xfrm>
            <a:custGeom>
              <a:avLst/>
              <a:gdLst/>
              <a:ahLst/>
              <a:cxnLst/>
              <a:rect r="r" b="b" t="t" l="l"/>
              <a:pathLst>
                <a:path h="3322480" w="3201662">
                  <a:moveTo>
                    <a:pt x="0" y="0"/>
                  </a:moveTo>
                  <a:lnTo>
                    <a:pt x="3201662" y="0"/>
                  </a:lnTo>
                  <a:lnTo>
                    <a:pt x="3201662" y="3322480"/>
                  </a:lnTo>
                  <a:lnTo>
                    <a:pt x="0" y="3322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4814647" y="4171840"/>
              <a:ext cx="3641579" cy="546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6"/>
                </a:lnSpc>
              </a:pPr>
              <a:r>
                <a:rPr lang="en-US" sz="2738" spc="136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Tey Sukorn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814647" y="5502580"/>
              <a:ext cx="3641579" cy="40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4"/>
                </a:lnSpc>
              </a:pPr>
              <a:r>
                <a:rPr lang="en-US" sz="2053" spc="102">
                  <a:solidFill>
                    <a:srgbClr val="FFFBFB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 Creator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5101226" y="0"/>
              <a:ext cx="8486558" cy="6681236"/>
            </a:xfrm>
            <a:custGeom>
              <a:avLst/>
              <a:gdLst/>
              <a:ahLst/>
              <a:cxnLst/>
              <a:rect r="r" b="b" t="t" l="l"/>
              <a:pathLst>
                <a:path h="6681236" w="8486558">
                  <a:moveTo>
                    <a:pt x="0" y="0"/>
                  </a:moveTo>
                  <a:lnTo>
                    <a:pt x="8486558" y="0"/>
                  </a:lnTo>
                  <a:lnTo>
                    <a:pt x="8486558" y="6681236"/>
                  </a:lnTo>
                  <a:lnTo>
                    <a:pt x="0" y="6681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5539177" y="1854392"/>
              <a:ext cx="7610656" cy="4015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956"/>
                </a:lnSpc>
                <a:spcBef>
                  <a:spcPct val="0"/>
                </a:spcBef>
              </a:pPr>
              <a:r>
                <a:rPr lang="en-US" b="true" sz="5765" spc="565">
                  <a:solidFill>
                    <a:srgbClr val="231F2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Flame Restaurant Online Menu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221200" y="1736323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1964" y="4021455"/>
            <a:ext cx="16424073" cy="424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Flame Restaurant Online Menu is a restaurant themed management system project that made by Excess Tools Holdings (EToH) Sdn. Bhd.</a:t>
            </a:r>
          </a:p>
          <a:p>
            <a:pPr algn="l">
              <a:lnSpc>
                <a:spcPts val="4830"/>
              </a:lnSpc>
            </a:pPr>
          </a:p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Web Developed by Elven Tan Kean Hong.</a:t>
            </a:r>
          </a:p>
          <a:p>
            <a:pPr algn="l">
              <a:lnSpc>
                <a:spcPts val="4830"/>
              </a:lnSpc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Content Creations by Tey Sukorn.</a:t>
            </a:r>
          </a:p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Images are provided from Google Images.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75322" y="6172200"/>
            <a:ext cx="3009393" cy="3133648"/>
          </a:xfrm>
          <a:custGeom>
            <a:avLst/>
            <a:gdLst/>
            <a:ahLst/>
            <a:cxnLst/>
            <a:rect r="r" b="b" t="t" l="l"/>
            <a:pathLst>
              <a:path h="3133648" w="3009393">
                <a:moveTo>
                  <a:pt x="0" y="0"/>
                </a:moveTo>
                <a:lnTo>
                  <a:pt x="3009393" y="0"/>
                </a:lnTo>
                <a:lnTo>
                  <a:pt x="3009393" y="3133648"/>
                </a:lnTo>
                <a:lnTo>
                  <a:pt x="0" y="31336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21200" y="1736323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1964" y="4156435"/>
            <a:ext cx="16424073" cy="424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Flame Restaurant Online Menu features...</a:t>
            </a:r>
          </a:p>
          <a:p>
            <a:pPr algn="l" marL="0" indent="0" lvl="0">
              <a:lnSpc>
                <a:spcPts val="4830"/>
              </a:lnSpc>
              <a:spcBef>
                <a:spcPct val="0"/>
              </a:spcBef>
            </a:pPr>
          </a:p>
          <a:p>
            <a:pPr algn="l" marL="755651" indent="-377825" lvl="1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343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View today's randomly selected menu picks</a:t>
            </a:r>
          </a:p>
          <a:p>
            <a:pPr algn="l" marL="755651" indent="-377825" lvl="1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343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Browse the full menu with images</a:t>
            </a:r>
          </a:p>
          <a:p>
            <a:pPr algn="l" marL="755651" indent="-377825" lvl="1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343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Add items to a cart and place orders</a:t>
            </a:r>
          </a:p>
          <a:p>
            <a:pPr algn="l" marL="755651" indent="-377825" lvl="1">
              <a:lnSpc>
                <a:spcPts val="4830"/>
              </a:lnSpc>
              <a:spcBef>
                <a:spcPct val="0"/>
              </a:spcBef>
              <a:buFont typeface="Arial"/>
              <a:buChar char="•"/>
            </a:pPr>
            <a:r>
              <a:rPr lang="en-US" sz="3500" spc="343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Admin panel to view all orders (session-based)</a:t>
            </a:r>
          </a:p>
          <a:p>
            <a:pPr algn="l" marL="755651" indent="-377825" lvl="1">
              <a:lnSpc>
                <a:spcPts val="4830"/>
              </a:lnSpc>
              <a:buFont typeface="Arial"/>
              <a:buChar char="•"/>
            </a:pPr>
            <a:r>
              <a:rPr lang="en-US" sz="3500" spc="343" u="none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Responsive and modern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1200" y="1736323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Information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57864" y="2547270"/>
            <a:ext cx="6306960" cy="6309618"/>
            <a:chOff x="0" y="0"/>
            <a:chExt cx="6832800" cy="68356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08"/>
              <a:ext cx="6832726" cy="6835140"/>
            </a:xfrm>
            <a:custGeom>
              <a:avLst/>
              <a:gdLst/>
              <a:ahLst/>
              <a:cxnLst/>
              <a:rect r="r" b="b" t="t" l="l"/>
              <a:pathLst>
                <a:path h="6835140" w="6832726">
                  <a:moveTo>
                    <a:pt x="3408807" y="6835140"/>
                  </a:moveTo>
                  <a:cubicBezTo>
                    <a:pt x="3385947" y="6835140"/>
                    <a:pt x="3370707" y="6812280"/>
                    <a:pt x="3370707" y="6797040"/>
                  </a:cubicBezTo>
                  <a:cubicBezTo>
                    <a:pt x="3370707" y="6774180"/>
                    <a:pt x="3385947" y="6758940"/>
                    <a:pt x="3408807" y="6758940"/>
                  </a:cubicBezTo>
                  <a:cubicBezTo>
                    <a:pt x="3424047" y="6758940"/>
                    <a:pt x="3446907" y="6774180"/>
                    <a:pt x="3446907" y="6797040"/>
                  </a:cubicBezTo>
                  <a:cubicBezTo>
                    <a:pt x="3446907" y="6812280"/>
                    <a:pt x="3424047" y="6835140"/>
                    <a:pt x="3408807" y="6835140"/>
                  </a:cubicBezTo>
                  <a:close/>
                  <a:moveTo>
                    <a:pt x="3584194" y="6789420"/>
                  </a:moveTo>
                  <a:cubicBezTo>
                    <a:pt x="3584194" y="6766560"/>
                    <a:pt x="3599434" y="6751320"/>
                    <a:pt x="3614674" y="6751320"/>
                  </a:cubicBezTo>
                  <a:cubicBezTo>
                    <a:pt x="3637534" y="6751320"/>
                    <a:pt x="3660394" y="6766560"/>
                    <a:pt x="3660394" y="6789420"/>
                  </a:cubicBezTo>
                  <a:cubicBezTo>
                    <a:pt x="3660394" y="6804660"/>
                    <a:pt x="3645154" y="6827520"/>
                    <a:pt x="3622294" y="6827520"/>
                  </a:cubicBezTo>
                  <a:cubicBezTo>
                    <a:pt x="3599434" y="6827520"/>
                    <a:pt x="3584194" y="6812280"/>
                    <a:pt x="3584194" y="6789420"/>
                  </a:cubicBezTo>
                  <a:close/>
                  <a:moveTo>
                    <a:pt x="3187700" y="6827520"/>
                  </a:moveTo>
                  <a:cubicBezTo>
                    <a:pt x="3172460" y="6827520"/>
                    <a:pt x="3149600" y="6804660"/>
                    <a:pt x="3157220" y="6781800"/>
                  </a:cubicBezTo>
                  <a:cubicBezTo>
                    <a:pt x="3157220" y="6766560"/>
                    <a:pt x="3172460" y="6751320"/>
                    <a:pt x="3195320" y="6751320"/>
                  </a:cubicBezTo>
                  <a:cubicBezTo>
                    <a:pt x="3218180" y="6751320"/>
                    <a:pt x="3233420" y="6766560"/>
                    <a:pt x="3233420" y="6789420"/>
                  </a:cubicBezTo>
                  <a:cubicBezTo>
                    <a:pt x="3225800" y="6812280"/>
                    <a:pt x="3210560" y="6827520"/>
                    <a:pt x="3195320" y="6827520"/>
                  </a:cubicBezTo>
                  <a:cubicBezTo>
                    <a:pt x="3195320" y="6827520"/>
                    <a:pt x="3187700" y="6827520"/>
                    <a:pt x="3187700" y="6827520"/>
                  </a:cubicBezTo>
                  <a:close/>
                  <a:moveTo>
                    <a:pt x="3797808" y="6774053"/>
                  </a:moveTo>
                  <a:cubicBezTo>
                    <a:pt x="3790188" y="6751193"/>
                    <a:pt x="3805428" y="6735953"/>
                    <a:pt x="3828288" y="6728333"/>
                  </a:cubicBezTo>
                  <a:cubicBezTo>
                    <a:pt x="3851148" y="6728333"/>
                    <a:pt x="3866388" y="6743573"/>
                    <a:pt x="3874008" y="6766433"/>
                  </a:cubicBezTo>
                  <a:cubicBezTo>
                    <a:pt x="3874008" y="6781673"/>
                    <a:pt x="3858768" y="6804533"/>
                    <a:pt x="3835908" y="6804533"/>
                  </a:cubicBezTo>
                  <a:cubicBezTo>
                    <a:pt x="3813048" y="6804533"/>
                    <a:pt x="3797808" y="6789293"/>
                    <a:pt x="3797808" y="6774053"/>
                  </a:cubicBezTo>
                  <a:close/>
                  <a:moveTo>
                    <a:pt x="2974213" y="6804533"/>
                  </a:moveTo>
                  <a:cubicBezTo>
                    <a:pt x="2951353" y="6804533"/>
                    <a:pt x="2936113" y="6781673"/>
                    <a:pt x="2943733" y="6758813"/>
                  </a:cubicBezTo>
                  <a:cubicBezTo>
                    <a:pt x="2943733" y="6743573"/>
                    <a:pt x="2966593" y="6728333"/>
                    <a:pt x="2981833" y="6728333"/>
                  </a:cubicBezTo>
                  <a:cubicBezTo>
                    <a:pt x="3004693" y="6728333"/>
                    <a:pt x="3019933" y="6751193"/>
                    <a:pt x="3019933" y="6774053"/>
                  </a:cubicBezTo>
                  <a:cubicBezTo>
                    <a:pt x="3012313" y="6789293"/>
                    <a:pt x="2997073" y="6804533"/>
                    <a:pt x="2981833" y="6804533"/>
                  </a:cubicBezTo>
                  <a:cubicBezTo>
                    <a:pt x="2974213" y="6804533"/>
                    <a:pt x="2974213" y="6804533"/>
                    <a:pt x="2974213" y="6804533"/>
                  </a:cubicBezTo>
                  <a:close/>
                  <a:moveTo>
                    <a:pt x="4011295" y="6743446"/>
                  </a:moveTo>
                  <a:cubicBezTo>
                    <a:pt x="4003675" y="6720586"/>
                    <a:pt x="4018915" y="6705346"/>
                    <a:pt x="4041775" y="6697726"/>
                  </a:cubicBezTo>
                  <a:cubicBezTo>
                    <a:pt x="4057015" y="6697726"/>
                    <a:pt x="4079875" y="6705346"/>
                    <a:pt x="4079875" y="6728206"/>
                  </a:cubicBezTo>
                  <a:cubicBezTo>
                    <a:pt x="4087495" y="6751066"/>
                    <a:pt x="4072255" y="6766306"/>
                    <a:pt x="4049395" y="6773926"/>
                  </a:cubicBezTo>
                  <a:cubicBezTo>
                    <a:pt x="4049395" y="6773926"/>
                    <a:pt x="4049395" y="6773926"/>
                    <a:pt x="4041775" y="6773926"/>
                  </a:cubicBezTo>
                  <a:cubicBezTo>
                    <a:pt x="4026535" y="6773926"/>
                    <a:pt x="4011295" y="6758686"/>
                    <a:pt x="4011295" y="6743446"/>
                  </a:cubicBezTo>
                  <a:close/>
                  <a:moveTo>
                    <a:pt x="2760599" y="6766306"/>
                  </a:moveTo>
                  <a:cubicBezTo>
                    <a:pt x="2737739" y="6766306"/>
                    <a:pt x="2730119" y="6743446"/>
                    <a:pt x="2730119" y="6728206"/>
                  </a:cubicBezTo>
                  <a:cubicBezTo>
                    <a:pt x="2737739" y="6705346"/>
                    <a:pt x="2752979" y="6690106"/>
                    <a:pt x="2775839" y="6697726"/>
                  </a:cubicBezTo>
                  <a:cubicBezTo>
                    <a:pt x="2798699" y="6697726"/>
                    <a:pt x="2806319" y="6720586"/>
                    <a:pt x="2806319" y="6735826"/>
                  </a:cubicBezTo>
                  <a:cubicBezTo>
                    <a:pt x="2798699" y="6758686"/>
                    <a:pt x="2783459" y="6773926"/>
                    <a:pt x="2768219" y="6773926"/>
                  </a:cubicBezTo>
                  <a:cubicBezTo>
                    <a:pt x="2768219" y="6773926"/>
                    <a:pt x="2760599" y="6773926"/>
                    <a:pt x="2760599" y="6766306"/>
                  </a:cubicBezTo>
                  <a:close/>
                  <a:moveTo>
                    <a:pt x="4217162" y="6697599"/>
                  </a:moveTo>
                  <a:cubicBezTo>
                    <a:pt x="4209542" y="6682359"/>
                    <a:pt x="4224782" y="6659499"/>
                    <a:pt x="4247642" y="6651879"/>
                  </a:cubicBezTo>
                  <a:cubicBezTo>
                    <a:pt x="4262882" y="6644259"/>
                    <a:pt x="4285742" y="6659499"/>
                    <a:pt x="4293362" y="6682359"/>
                  </a:cubicBezTo>
                  <a:cubicBezTo>
                    <a:pt x="4293362" y="6697599"/>
                    <a:pt x="4285742" y="6720459"/>
                    <a:pt x="4262882" y="6728079"/>
                  </a:cubicBezTo>
                  <a:cubicBezTo>
                    <a:pt x="4262882" y="6728079"/>
                    <a:pt x="4255262" y="6728079"/>
                    <a:pt x="4255262" y="6728079"/>
                  </a:cubicBezTo>
                  <a:cubicBezTo>
                    <a:pt x="4240022" y="6728079"/>
                    <a:pt x="4224782" y="6712839"/>
                    <a:pt x="4217162" y="6697599"/>
                  </a:cubicBezTo>
                  <a:close/>
                  <a:moveTo>
                    <a:pt x="2547112" y="6720459"/>
                  </a:moveTo>
                  <a:cubicBezTo>
                    <a:pt x="2531872" y="6712839"/>
                    <a:pt x="2516632" y="6697599"/>
                    <a:pt x="2524252" y="6674739"/>
                  </a:cubicBezTo>
                  <a:cubicBezTo>
                    <a:pt x="2524252" y="6651879"/>
                    <a:pt x="2547112" y="6644259"/>
                    <a:pt x="2569972" y="6644259"/>
                  </a:cubicBezTo>
                  <a:cubicBezTo>
                    <a:pt x="2585212" y="6651879"/>
                    <a:pt x="2600452" y="6674739"/>
                    <a:pt x="2592832" y="6697726"/>
                  </a:cubicBezTo>
                  <a:cubicBezTo>
                    <a:pt x="2592832" y="6712966"/>
                    <a:pt x="2577592" y="6720586"/>
                    <a:pt x="2562352" y="6720586"/>
                  </a:cubicBezTo>
                  <a:cubicBezTo>
                    <a:pt x="2554732" y="6720586"/>
                    <a:pt x="2554732" y="6720586"/>
                    <a:pt x="2547112" y="6720586"/>
                  </a:cubicBezTo>
                  <a:close/>
                  <a:moveTo>
                    <a:pt x="4423029" y="6644259"/>
                  </a:moveTo>
                  <a:cubicBezTo>
                    <a:pt x="4415409" y="6621399"/>
                    <a:pt x="4430649" y="6598539"/>
                    <a:pt x="4445889" y="6590792"/>
                  </a:cubicBezTo>
                  <a:cubicBezTo>
                    <a:pt x="4468749" y="6590792"/>
                    <a:pt x="4491609" y="6598412"/>
                    <a:pt x="4499229" y="6621272"/>
                  </a:cubicBezTo>
                  <a:cubicBezTo>
                    <a:pt x="4499229" y="6636512"/>
                    <a:pt x="4491609" y="6659372"/>
                    <a:pt x="4468749" y="6666992"/>
                  </a:cubicBezTo>
                  <a:cubicBezTo>
                    <a:pt x="4468749" y="6666992"/>
                    <a:pt x="4461129" y="6666992"/>
                    <a:pt x="4461129" y="6666992"/>
                  </a:cubicBezTo>
                  <a:cubicBezTo>
                    <a:pt x="4445889" y="6666992"/>
                    <a:pt x="4430649" y="6659372"/>
                    <a:pt x="4423029" y="6644132"/>
                  </a:cubicBezTo>
                  <a:close/>
                  <a:moveTo>
                    <a:pt x="2341118" y="6659372"/>
                  </a:moveTo>
                  <a:cubicBezTo>
                    <a:pt x="2318258" y="6651752"/>
                    <a:pt x="2310638" y="6628892"/>
                    <a:pt x="2318258" y="6613652"/>
                  </a:cubicBezTo>
                  <a:cubicBezTo>
                    <a:pt x="2325878" y="6590792"/>
                    <a:pt x="2348738" y="6583172"/>
                    <a:pt x="2363978" y="6590792"/>
                  </a:cubicBezTo>
                  <a:cubicBezTo>
                    <a:pt x="2386838" y="6590792"/>
                    <a:pt x="2394458" y="6613652"/>
                    <a:pt x="2386838" y="6636512"/>
                  </a:cubicBezTo>
                  <a:cubicBezTo>
                    <a:pt x="2386838" y="6651752"/>
                    <a:pt x="2371598" y="6659372"/>
                    <a:pt x="2356358" y="6659372"/>
                  </a:cubicBezTo>
                  <a:cubicBezTo>
                    <a:pt x="2348738" y="6659372"/>
                    <a:pt x="2348738" y="6659372"/>
                    <a:pt x="2341118" y="6659372"/>
                  </a:cubicBezTo>
                  <a:close/>
                  <a:moveTo>
                    <a:pt x="4628896" y="6567805"/>
                  </a:moveTo>
                  <a:cubicBezTo>
                    <a:pt x="4621276" y="6552565"/>
                    <a:pt x="4628896" y="6529705"/>
                    <a:pt x="4644136" y="6522085"/>
                  </a:cubicBezTo>
                  <a:cubicBezTo>
                    <a:pt x="4666996" y="6514465"/>
                    <a:pt x="4689856" y="6522085"/>
                    <a:pt x="4697476" y="6544945"/>
                  </a:cubicBezTo>
                  <a:cubicBezTo>
                    <a:pt x="4705096" y="6560185"/>
                    <a:pt x="4697476" y="6583045"/>
                    <a:pt x="4674616" y="6590665"/>
                  </a:cubicBezTo>
                  <a:cubicBezTo>
                    <a:pt x="4674616" y="6590665"/>
                    <a:pt x="4666996" y="6598285"/>
                    <a:pt x="4659376" y="6598285"/>
                  </a:cubicBezTo>
                  <a:cubicBezTo>
                    <a:pt x="4644136" y="6598285"/>
                    <a:pt x="4628896" y="6583045"/>
                    <a:pt x="4628896" y="6567805"/>
                  </a:cubicBezTo>
                  <a:close/>
                  <a:moveTo>
                    <a:pt x="2135251" y="6583045"/>
                  </a:moveTo>
                  <a:cubicBezTo>
                    <a:pt x="2120011" y="6575425"/>
                    <a:pt x="2112391" y="6552565"/>
                    <a:pt x="2120011" y="6537325"/>
                  </a:cubicBezTo>
                  <a:cubicBezTo>
                    <a:pt x="2127631" y="6514465"/>
                    <a:pt x="2150491" y="6506845"/>
                    <a:pt x="2165731" y="6514465"/>
                  </a:cubicBezTo>
                  <a:cubicBezTo>
                    <a:pt x="2188591" y="6522085"/>
                    <a:pt x="2196211" y="6544945"/>
                    <a:pt x="2188591" y="6560185"/>
                  </a:cubicBezTo>
                  <a:cubicBezTo>
                    <a:pt x="2180971" y="6575425"/>
                    <a:pt x="2165731" y="6590665"/>
                    <a:pt x="2150491" y="6590665"/>
                  </a:cubicBezTo>
                  <a:cubicBezTo>
                    <a:pt x="2150491" y="6590665"/>
                    <a:pt x="2142871" y="6590665"/>
                    <a:pt x="2135251" y="6583045"/>
                  </a:cubicBezTo>
                  <a:close/>
                  <a:moveTo>
                    <a:pt x="4827143" y="6491478"/>
                  </a:moveTo>
                  <a:cubicBezTo>
                    <a:pt x="4811903" y="6468618"/>
                    <a:pt x="4819523" y="6445758"/>
                    <a:pt x="4842383" y="6438011"/>
                  </a:cubicBezTo>
                  <a:cubicBezTo>
                    <a:pt x="4857623" y="6430391"/>
                    <a:pt x="4880483" y="6438011"/>
                    <a:pt x="4895723" y="6453251"/>
                  </a:cubicBezTo>
                  <a:cubicBezTo>
                    <a:pt x="4903343" y="6476111"/>
                    <a:pt x="4895723" y="6498971"/>
                    <a:pt x="4872863" y="6506718"/>
                  </a:cubicBezTo>
                  <a:cubicBezTo>
                    <a:pt x="4872863" y="6506718"/>
                    <a:pt x="4865243" y="6506718"/>
                    <a:pt x="4857623" y="6506718"/>
                  </a:cubicBezTo>
                  <a:cubicBezTo>
                    <a:pt x="4842383" y="6506718"/>
                    <a:pt x="4827143" y="6499098"/>
                    <a:pt x="4827143" y="6491478"/>
                  </a:cubicBezTo>
                  <a:close/>
                  <a:moveTo>
                    <a:pt x="1936877" y="6499098"/>
                  </a:moveTo>
                  <a:cubicBezTo>
                    <a:pt x="1921637" y="6491478"/>
                    <a:pt x="1914017" y="6468618"/>
                    <a:pt x="1921637" y="6445631"/>
                  </a:cubicBezTo>
                  <a:cubicBezTo>
                    <a:pt x="1929257" y="6430391"/>
                    <a:pt x="1952117" y="6422771"/>
                    <a:pt x="1974977" y="6430391"/>
                  </a:cubicBezTo>
                  <a:cubicBezTo>
                    <a:pt x="1990217" y="6438011"/>
                    <a:pt x="1997837" y="6460871"/>
                    <a:pt x="1990217" y="6476111"/>
                  </a:cubicBezTo>
                  <a:cubicBezTo>
                    <a:pt x="1982597" y="6491351"/>
                    <a:pt x="1967357" y="6498971"/>
                    <a:pt x="1959737" y="6498971"/>
                  </a:cubicBezTo>
                  <a:cubicBezTo>
                    <a:pt x="1952117" y="6498971"/>
                    <a:pt x="1944497" y="6498971"/>
                    <a:pt x="1936877" y="6498971"/>
                  </a:cubicBezTo>
                  <a:close/>
                  <a:moveTo>
                    <a:pt x="5017770" y="6392164"/>
                  </a:moveTo>
                  <a:cubicBezTo>
                    <a:pt x="5002530" y="6376924"/>
                    <a:pt x="5010150" y="6354064"/>
                    <a:pt x="5033010" y="6338697"/>
                  </a:cubicBezTo>
                  <a:cubicBezTo>
                    <a:pt x="5048250" y="6331077"/>
                    <a:pt x="5071110" y="6338697"/>
                    <a:pt x="5078730" y="6353937"/>
                  </a:cubicBezTo>
                  <a:cubicBezTo>
                    <a:pt x="5093970" y="6376797"/>
                    <a:pt x="5086350" y="6399657"/>
                    <a:pt x="5063490" y="6407404"/>
                  </a:cubicBezTo>
                  <a:cubicBezTo>
                    <a:pt x="5063490" y="6407404"/>
                    <a:pt x="5055870" y="6415024"/>
                    <a:pt x="5048250" y="6415024"/>
                  </a:cubicBezTo>
                  <a:cubicBezTo>
                    <a:pt x="5033010" y="6415024"/>
                    <a:pt x="5025390" y="6407404"/>
                    <a:pt x="5017770" y="6392164"/>
                  </a:cubicBezTo>
                  <a:close/>
                  <a:moveTo>
                    <a:pt x="1746250" y="6399784"/>
                  </a:moveTo>
                  <a:cubicBezTo>
                    <a:pt x="1731010" y="6384544"/>
                    <a:pt x="1723390" y="6361684"/>
                    <a:pt x="1731010" y="6346317"/>
                  </a:cubicBezTo>
                  <a:cubicBezTo>
                    <a:pt x="1746250" y="6323457"/>
                    <a:pt x="1769110" y="6323457"/>
                    <a:pt x="1784350" y="6331077"/>
                  </a:cubicBezTo>
                  <a:cubicBezTo>
                    <a:pt x="1807210" y="6338697"/>
                    <a:pt x="1807210" y="6361557"/>
                    <a:pt x="1799590" y="6384544"/>
                  </a:cubicBezTo>
                  <a:cubicBezTo>
                    <a:pt x="1791970" y="6392164"/>
                    <a:pt x="1776730" y="6399784"/>
                    <a:pt x="1769110" y="6399784"/>
                  </a:cubicBezTo>
                  <a:cubicBezTo>
                    <a:pt x="1761490" y="6399784"/>
                    <a:pt x="1753870" y="6399784"/>
                    <a:pt x="1746250" y="6399784"/>
                  </a:cubicBezTo>
                  <a:close/>
                  <a:moveTo>
                    <a:pt x="5200777" y="6285357"/>
                  </a:moveTo>
                  <a:cubicBezTo>
                    <a:pt x="5185537" y="6270117"/>
                    <a:pt x="5193157" y="6247257"/>
                    <a:pt x="5208397" y="6231890"/>
                  </a:cubicBezTo>
                  <a:cubicBezTo>
                    <a:pt x="5231257" y="6224270"/>
                    <a:pt x="5254117" y="6224270"/>
                    <a:pt x="5261737" y="6247130"/>
                  </a:cubicBezTo>
                  <a:cubicBezTo>
                    <a:pt x="5276977" y="6262370"/>
                    <a:pt x="5269357" y="6285230"/>
                    <a:pt x="5254117" y="6292850"/>
                  </a:cubicBezTo>
                  <a:cubicBezTo>
                    <a:pt x="5246497" y="6300470"/>
                    <a:pt x="5238877" y="6300470"/>
                    <a:pt x="5231257" y="6300470"/>
                  </a:cubicBezTo>
                  <a:cubicBezTo>
                    <a:pt x="5223637" y="6300470"/>
                    <a:pt x="5208397" y="6292850"/>
                    <a:pt x="5200777" y="6285230"/>
                  </a:cubicBezTo>
                  <a:close/>
                  <a:moveTo>
                    <a:pt x="1563243" y="6285230"/>
                  </a:moveTo>
                  <a:cubicBezTo>
                    <a:pt x="1548003" y="6269990"/>
                    <a:pt x="1540383" y="6247130"/>
                    <a:pt x="1548003" y="6231763"/>
                  </a:cubicBezTo>
                  <a:cubicBezTo>
                    <a:pt x="1563243" y="6216523"/>
                    <a:pt x="1586103" y="6208903"/>
                    <a:pt x="1601343" y="6224143"/>
                  </a:cubicBezTo>
                  <a:cubicBezTo>
                    <a:pt x="1624203" y="6231763"/>
                    <a:pt x="1624203" y="6254623"/>
                    <a:pt x="1616583" y="6277610"/>
                  </a:cubicBezTo>
                  <a:cubicBezTo>
                    <a:pt x="1608963" y="6285230"/>
                    <a:pt x="1593723" y="6292850"/>
                    <a:pt x="1586103" y="6292850"/>
                  </a:cubicBezTo>
                  <a:cubicBezTo>
                    <a:pt x="1578483" y="6292850"/>
                    <a:pt x="1570863" y="6292850"/>
                    <a:pt x="1563243" y="6285230"/>
                  </a:cubicBezTo>
                  <a:close/>
                  <a:moveTo>
                    <a:pt x="5376164" y="6163183"/>
                  </a:moveTo>
                  <a:cubicBezTo>
                    <a:pt x="5368544" y="6147943"/>
                    <a:pt x="5368544" y="6125083"/>
                    <a:pt x="5383784" y="6109716"/>
                  </a:cubicBezTo>
                  <a:cubicBezTo>
                    <a:pt x="5406644" y="6102096"/>
                    <a:pt x="5429504" y="6102096"/>
                    <a:pt x="5437124" y="6117336"/>
                  </a:cubicBezTo>
                  <a:cubicBezTo>
                    <a:pt x="5452364" y="6140196"/>
                    <a:pt x="5452364" y="6163056"/>
                    <a:pt x="5429504" y="6170803"/>
                  </a:cubicBezTo>
                  <a:cubicBezTo>
                    <a:pt x="5421884" y="6178423"/>
                    <a:pt x="5414264" y="6178423"/>
                    <a:pt x="5406644" y="6178423"/>
                  </a:cubicBezTo>
                  <a:cubicBezTo>
                    <a:pt x="5399024" y="6178423"/>
                    <a:pt x="5383784" y="6178423"/>
                    <a:pt x="5376164" y="6163183"/>
                  </a:cubicBezTo>
                  <a:close/>
                  <a:moveTo>
                    <a:pt x="1387856" y="6163183"/>
                  </a:moveTo>
                  <a:cubicBezTo>
                    <a:pt x="1364996" y="6147943"/>
                    <a:pt x="1364996" y="6125083"/>
                    <a:pt x="1380236" y="6109716"/>
                  </a:cubicBezTo>
                  <a:cubicBezTo>
                    <a:pt x="1387856" y="6094476"/>
                    <a:pt x="1410716" y="6086856"/>
                    <a:pt x="1425956" y="6102096"/>
                  </a:cubicBezTo>
                  <a:cubicBezTo>
                    <a:pt x="1448816" y="6109716"/>
                    <a:pt x="1448816" y="6140196"/>
                    <a:pt x="1441196" y="6155563"/>
                  </a:cubicBezTo>
                  <a:cubicBezTo>
                    <a:pt x="1433576" y="6163183"/>
                    <a:pt x="1418336" y="6170803"/>
                    <a:pt x="1410716" y="6170803"/>
                  </a:cubicBezTo>
                  <a:cubicBezTo>
                    <a:pt x="1395476" y="6170803"/>
                    <a:pt x="1387856" y="6163183"/>
                    <a:pt x="1387856" y="6163183"/>
                  </a:cubicBezTo>
                  <a:close/>
                  <a:moveTo>
                    <a:pt x="5551551" y="6033516"/>
                  </a:moveTo>
                  <a:cubicBezTo>
                    <a:pt x="5536311" y="6018276"/>
                    <a:pt x="5536311" y="5995416"/>
                    <a:pt x="5551551" y="5980049"/>
                  </a:cubicBezTo>
                  <a:cubicBezTo>
                    <a:pt x="5566791" y="5964809"/>
                    <a:pt x="5597271" y="5972429"/>
                    <a:pt x="5604891" y="5987669"/>
                  </a:cubicBezTo>
                  <a:cubicBezTo>
                    <a:pt x="5620131" y="6002909"/>
                    <a:pt x="5620131" y="6025769"/>
                    <a:pt x="5604891" y="6041136"/>
                  </a:cubicBezTo>
                  <a:cubicBezTo>
                    <a:pt x="5597271" y="6048756"/>
                    <a:pt x="5589651" y="6048756"/>
                    <a:pt x="5574411" y="6048756"/>
                  </a:cubicBezTo>
                  <a:cubicBezTo>
                    <a:pt x="5566791" y="6048756"/>
                    <a:pt x="5559171" y="6041136"/>
                    <a:pt x="5551551" y="6033516"/>
                  </a:cubicBezTo>
                  <a:close/>
                  <a:moveTo>
                    <a:pt x="1212469" y="6025896"/>
                  </a:moveTo>
                  <a:cubicBezTo>
                    <a:pt x="1197229" y="6010656"/>
                    <a:pt x="1197229" y="5987796"/>
                    <a:pt x="1212469" y="5972429"/>
                  </a:cubicBezTo>
                  <a:cubicBezTo>
                    <a:pt x="1220089" y="5957189"/>
                    <a:pt x="1250569" y="5957189"/>
                    <a:pt x="1265809" y="5972429"/>
                  </a:cubicBezTo>
                  <a:cubicBezTo>
                    <a:pt x="1281049" y="5980049"/>
                    <a:pt x="1281049" y="6002909"/>
                    <a:pt x="1265809" y="6025896"/>
                  </a:cubicBezTo>
                  <a:cubicBezTo>
                    <a:pt x="1258189" y="6033516"/>
                    <a:pt x="1250569" y="6033516"/>
                    <a:pt x="1235329" y="6033516"/>
                  </a:cubicBezTo>
                  <a:cubicBezTo>
                    <a:pt x="1227709" y="6033516"/>
                    <a:pt x="1220089" y="6033516"/>
                    <a:pt x="1212469" y="6025896"/>
                  </a:cubicBezTo>
                  <a:close/>
                  <a:moveTo>
                    <a:pt x="5711698" y="5896229"/>
                  </a:moveTo>
                  <a:cubicBezTo>
                    <a:pt x="5696458" y="5880989"/>
                    <a:pt x="5696458" y="5858129"/>
                    <a:pt x="5711698" y="5842762"/>
                  </a:cubicBezTo>
                  <a:cubicBezTo>
                    <a:pt x="5726938" y="5827522"/>
                    <a:pt x="5749798" y="5827522"/>
                    <a:pt x="5765038" y="5842762"/>
                  </a:cubicBezTo>
                  <a:cubicBezTo>
                    <a:pt x="5780278" y="5858002"/>
                    <a:pt x="5780278" y="5880862"/>
                    <a:pt x="5765038" y="5896229"/>
                  </a:cubicBezTo>
                  <a:cubicBezTo>
                    <a:pt x="5757418" y="5903849"/>
                    <a:pt x="5749798" y="5903849"/>
                    <a:pt x="5734558" y="5903849"/>
                  </a:cubicBezTo>
                  <a:cubicBezTo>
                    <a:pt x="5726938" y="5903849"/>
                    <a:pt x="5719318" y="5903849"/>
                    <a:pt x="5711698" y="5896229"/>
                  </a:cubicBezTo>
                  <a:close/>
                  <a:moveTo>
                    <a:pt x="1052322" y="5880989"/>
                  </a:moveTo>
                  <a:cubicBezTo>
                    <a:pt x="1037082" y="5865749"/>
                    <a:pt x="1037082" y="5842889"/>
                    <a:pt x="1052322" y="5827522"/>
                  </a:cubicBezTo>
                  <a:cubicBezTo>
                    <a:pt x="1067562" y="5812282"/>
                    <a:pt x="1090422" y="5812282"/>
                    <a:pt x="1105662" y="5827522"/>
                  </a:cubicBezTo>
                  <a:cubicBezTo>
                    <a:pt x="1120902" y="5842762"/>
                    <a:pt x="1120902" y="5865622"/>
                    <a:pt x="1105662" y="5880989"/>
                  </a:cubicBezTo>
                  <a:cubicBezTo>
                    <a:pt x="1098042" y="5888609"/>
                    <a:pt x="1090422" y="5896229"/>
                    <a:pt x="1082802" y="5896229"/>
                  </a:cubicBezTo>
                  <a:cubicBezTo>
                    <a:pt x="1067562" y="5896229"/>
                    <a:pt x="1059942" y="5888609"/>
                    <a:pt x="1052322" y="5880989"/>
                  </a:cubicBezTo>
                  <a:close/>
                  <a:moveTo>
                    <a:pt x="5864225" y="5743702"/>
                  </a:moveTo>
                  <a:cubicBezTo>
                    <a:pt x="5848985" y="5728462"/>
                    <a:pt x="5848985" y="5705602"/>
                    <a:pt x="5864225" y="5690235"/>
                  </a:cubicBezTo>
                  <a:cubicBezTo>
                    <a:pt x="5871845" y="5674995"/>
                    <a:pt x="5902325" y="5674995"/>
                    <a:pt x="5917565" y="5690235"/>
                  </a:cubicBezTo>
                  <a:cubicBezTo>
                    <a:pt x="5932805" y="5705475"/>
                    <a:pt x="5932805" y="5728335"/>
                    <a:pt x="5917565" y="5743702"/>
                  </a:cubicBezTo>
                  <a:cubicBezTo>
                    <a:pt x="5909945" y="5751322"/>
                    <a:pt x="5902325" y="5751322"/>
                    <a:pt x="5887085" y="5751322"/>
                  </a:cubicBezTo>
                  <a:cubicBezTo>
                    <a:pt x="5879465" y="5751322"/>
                    <a:pt x="5871845" y="5751322"/>
                    <a:pt x="5864225" y="5743702"/>
                  </a:cubicBezTo>
                  <a:close/>
                  <a:moveTo>
                    <a:pt x="899795" y="5728462"/>
                  </a:moveTo>
                  <a:cubicBezTo>
                    <a:pt x="884555" y="5713222"/>
                    <a:pt x="892175" y="5690362"/>
                    <a:pt x="907415" y="5674995"/>
                  </a:cubicBezTo>
                  <a:cubicBezTo>
                    <a:pt x="922655" y="5659755"/>
                    <a:pt x="945515" y="5659755"/>
                    <a:pt x="960755" y="5674995"/>
                  </a:cubicBezTo>
                  <a:cubicBezTo>
                    <a:pt x="975995" y="5690235"/>
                    <a:pt x="968375" y="5713095"/>
                    <a:pt x="953135" y="5728462"/>
                  </a:cubicBezTo>
                  <a:cubicBezTo>
                    <a:pt x="945515" y="5736082"/>
                    <a:pt x="937895" y="5736082"/>
                    <a:pt x="930275" y="5736082"/>
                  </a:cubicBezTo>
                  <a:cubicBezTo>
                    <a:pt x="922655" y="5736082"/>
                    <a:pt x="907415" y="5736082"/>
                    <a:pt x="899795" y="5728462"/>
                  </a:cubicBezTo>
                  <a:close/>
                  <a:moveTo>
                    <a:pt x="6009132" y="5583555"/>
                  </a:moveTo>
                  <a:cubicBezTo>
                    <a:pt x="5986272" y="5568315"/>
                    <a:pt x="5986272" y="5545455"/>
                    <a:pt x="6001512" y="5530088"/>
                  </a:cubicBezTo>
                  <a:cubicBezTo>
                    <a:pt x="6016752" y="5514848"/>
                    <a:pt x="6039612" y="5514848"/>
                    <a:pt x="6054852" y="5522468"/>
                  </a:cubicBezTo>
                  <a:cubicBezTo>
                    <a:pt x="6070092" y="5537708"/>
                    <a:pt x="6070092" y="5560568"/>
                    <a:pt x="6062472" y="5575935"/>
                  </a:cubicBezTo>
                  <a:cubicBezTo>
                    <a:pt x="6054852" y="5591175"/>
                    <a:pt x="6039612" y="5591175"/>
                    <a:pt x="6031992" y="5591175"/>
                  </a:cubicBezTo>
                  <a:cubicBezTo>
                    <a:pt x="6024372" y="5591175"/>
                    <a:pt x="6009132" y="5591175"/>
                    <a:pt x="6009132" y="5583555"/>
                  </a:cubicBezTo>
                  <a:close/>
                  <a:moveTo>
                    <a:pt x="762508" y="5560695"/>
                  </a:moveTo>
                  <a:cubicBezTo>
                    <a:pt x="747268" y="5545455"/>
                    <a:pt x="747268" y="5522595"/>
                    <a:pt x="762508" y="5507228"/>
                  </a:cubicBezTo>
                  <a:cubicBezTo>
                    <a:pt x="785368" y="5499608"/>
                    <a:pt x="808228" y="5499608"/>
                    <a:pt x="823468" y="5514848"/>
                  </a:cubicBezTo>
                  <a:cubicBezTo>
                    <a:pt x="831088" y="5530088"/>
                    <a:pt x="831088" y="5552948"/>
                    <a:pt x="815848" y="5568315"/>
                  </a:cubicBezTo>
                  <a:cubicBezTo>
                    <a:pt x="808228" y="5575935"/>
                    <a:pt x="800608" y="5575935"/>
                    <a:pt x="792988" y="5575935"/>
                  </a:cubicBezTo>
                  <a:cubicBezTo>
                    <a:pt x="777748" y="5575935"/>
                    <a:pt x="770128" y="5575935"/>
                    <a:pt x="762508" y="5560695"/>
                  </a:cubicBezTo>
                  <a:close/>
                  <a:moveTo>
                    <a:pt x="6138799" y="5415788"/>
                  </a:moveTo>
                  <a:cubicBezTo>
                    <a:pt x="6123559" y="5400548"/>
                    <a:pt x="6115939" y="5377688"/>
                    <a:pt x="6131179" y="5362321"/>
                  </a:cubicBezTo>
                  <a:cubicBezTo>
                    <a:pt x="6138799" y="5347081"/>
                    <a:pt x="6161659" y="5339461"/>
                    <a:pt x="6184519" y="5354701"/>
                  </a:cubicBezTo>
                  <a:cubicBezTo>
                    <a:pt x="6199759" y="5369941"/>
                    <a:pt x="6199759" y="5392801"/>
                    <a:pt x="6192139" y="5408168"/>
                  </a:cubicBezTo>
                  <a:cubicBezTo>
                    <a:pt x="6184519" y="5415788"/>
                    <a:pt x="6169279" y="5423408"/>
                    <a:pt x="6161659" y="5423408"/>
                  </a:cubicBezTo>
                  <a:cubicBezTo>
                    <a:pt x="6154039" y="5423408"/>
                    <a:pt x="6146419" y="5423408"/>
                    <a:pt x="6138799" y="5415788"/>
                  </a:cubicBezTo>
                  <a:close/>
                  <a:moveTo>
                    <a:pt x="632841" y="5392928"/>
                  </a:moveTo>
                  <a:cubicBezTo>
                    <a:pt x="617601" y="5370068"/>
                    <a:pt x="625221" y="5347208"/>
                    <a:pt x="640461" y="5339461"/>
                  </a:cubicBezTo>
                  <a:cubicBezTo>
                    <a:pt x="655701" y="5324221"/>
                    <a:pt x="678561" y="5331841"/>
                    <a:pt x="693801" y="5347081"/>
                  </a:cubicBezTo>
                  <a:cubicBezTo>
                    <a:pt x="701421" y="5362321"/>
                    <a:pt x="701421" y="5385181"/>
                    <a:pt x="686181" y="5400548"/>
                  </a:cubicBezTo>
                  <a:cubicBezTo>
                    <a:pt x="678561" y="5408168"/>
                    <a:pt x="670941" y="5408168"/>
                    <a:pt x="663321" y="5408168"/>
                  </a:cubicBezTo>
                  <a:cubicBezTo>
                    <a:pt x="648081" y="5408168"/>
                    <a:pt x="640461" y="5400548"/>
                    <a:pt x="632841" y="5392928"/>
                  </a:cubicBezTo>
                  <a:close/>
                  <a:moveTo>
                    <a:pt x="6260719" y="5240401"/>
                  </a:moveTo>
                  <a:cubicBezTo>
                    <a:pt x="6237859" y="5225161"/>
                    <a:pt x="6237859" y="5202301"/>
                    <a:pt x="6245479" y="5186934"/>
                  </a:cubicBezTo>
                  <a:cubicBezTo>
                    <a:pt x="6260719" y="5171694"/>
                    <a:pt x="6283579" y="5164074"/>
                    <a:pt x="6298819" y="5171694"/>
                  </a:cubicBezTo>
                  <a:cubicBezTo>
                    <a:pt x="6314059" y="5186934"/>
                    <a:pt x="6321679" y="5209794"/>
                    <a:pt x="6314059" y="5225161"/>
                  </a:cubicBezTo>
                  <a:cubicBezTo>
                    <a:pt x="6306439" y="5240401"/>
                    <a:pt x="6291199" y="5248021"/>
                    <a:pt x="6275959" y="5248021"/>
                  </a:cubicBezTo>
                  <a:cubicBezTo>
                    <a:pt x="6275959" y="5248021"/>
                    <a:pt x="6268339" y="5240401"/>
                    <a:pt x="6260719" y="5240401"/>
                  </a:cubicBezTo>
                  <a:close/>
                  <a:moveTo>
                    <a:pt x="510794" y="5209921"/>
                  </a:moveTo>
                  <a:cubicBezTo>
                    <a:pt x="495554" y="5194681"/>
                    <a:pt x="503174" y="5171821"/>
                    <a:pt x="526034" y="5156454"/>
                  </a:cubicBezTo>
                  <a:cubicBezTo>
                    <a:pt x="541274" y="5148834"/>
                    <a:pt x="564134" y="5148834"/>
                    <a:pt x="571754" y="5171694"/>
                  </a:cubicBezTo>
                  <a:cubicBezTo>
                    <a:pt x="586994" y="5186934"/>
                    <a:pt x="579374" y="5209794"/>
                    <a:pt x="564134" y="5225161"/>
                  </a:cubicBezTo>
                  <a:cubicBezTo>
                    <a:pt x="556514" y="5225161"/>
                    <a:pt x="548894" y="5225161"/>
                    <a:pt x="541274" y="5225161"/>
                  </a:cubicBezTo>
                  <a:cubicBezTo>
                    <a:pt x="526034" y="5225161"/>
                    <a:pt x="518414" y="5225161"/>
                    <a:pt x="510794" y="5209921"/>
                  </a:cubicBezTo>
                  <a:close/>
                  <a:moveTo>
                    <a:pt x="6367526" y="5057394"/>
                  </a:moveTo>
                  <a:cubicBezTo>
                    <a:pt x="6352286" y="5042154"/>
                    <a:pt x="6344666" y="5019294"/>
                    <a:pt x="6352286" y="5003927"/>
                  </a:cubicBezTo>
                  <a:cubicBezTo>
                    <a:pt x="6367526" y="4988687"/>
                    <a:pt x="6390386" y="4981067"/>
                    <a:pt x="6405626" y="4988687"/>
                  </a:cubicBezTo>
                  <a:cubicBezTo>
                    <a:pt x="6420866" y="4996307"/>
                    <a:pt x="6428486" y="5019167"/>
                    <a:pt x="6420866" y="5042154"/>
                  </a:cubicBezTo>
                  <a:cubicBezTo>
                    <a:pt x="6413246" y="5049774"/>
                    <a:pt x="6398006" y="5057394"/>
                    <a:pt x="6390386" y="5057394"/>
                  </a:cubicBezTo>
                  <a:cubicBezTo>
                    <a:pt x="6382766" y="5057394"/>
                    <a:pt x="6375146" y="5057394"/>
                    <a:pt x="6367526" y="5057394"/>
                  </a:cubicBezTo>
                  <a:close/>
                  <a:moveTo>
                    <a:pt x="404114" y="5019294"/>
                  </a:moveTo>
                  <a:cubicBezTo>
                    <a:pt x="388874" y="5004054"/>
                    <a:pt x="396494" y="4981194"/>
                    <a:pt x="419354" y="4973574"/>
                  </a:cubicBezTo>
                  <a:cubicBezTo>
                    <a:pt x="434594" y="4958334"/>
                    <a:pt x="457454" y="4965954"/>
                    <a:pt x="472694" y="4988814"/>
                  </a:cubicBezTo>
                  <a:cubicBezTo>
                    <a:pt x="480314" y="5004054"/>
                    <a:pt x="472694" y="5026914"/>
                    <a:pt x="449834" y="5034534"/>
                  </a:cubicBezTo>
                  <a:cubicBezTo>
                    <a:pt x="449834" y="5042154"/>
                    <a:pt x="442214" y="5042154"/>
                    <a:pt x="434594" y="5042154"/>
                  </a:cubicBezTo>
                  <a:cubicBezTo>
                    <a:pt x="419354" y="5042154"/>
                    <a:pt x="411734" y="5034534"/>
                    <a:pt x="404114" y="5019294"/>
                  </a:cubicBezTo>
                  <a:close/>
                  <a:moveTo>
                    <a:pt x="6466713" y="4866767"/>
                  </a:moveTo>
                  <a:cubicBezTo>
                    <a:pt x="6451473" y="4859147"/>
                    <a:pt x="6436233" y="4836287"/>
                    <a:pt x="6451473" y="4813300"/>
                  </a:cubicBezTo>
                  <a:cubicBezTo>
                    <a:pt x="6459093" y="4798060"/>
                    <a:pt x="6481953" y="4790440"/>
                    <a:pt x="6497193" y="4798060"/>
                  </a:cubicBezTo>
                  <a:cubicBezTo>
                    <a:pt x="6520053" y="4805680"/>
                    <a:pt x="6527673" y="4828540"/>
                    <a:pt x="6520053" y="4843780"/>
                  </a:cubicBezTo>
                  <a:cubicBezTo>
                    <a:pt x="6512433" y="4859020"/>
                    <a:pt x="6497193" y="4866640"/>
                    <a:pt x="6481953" y="4866640"/>
                  </a:cubicBezTo>
                  <a:cubicBezTo>
                    <a:pt x="6474333" y="4866640"/>
                    <a:pt x="6474333" y="4866640"/>
                    <a:pt x="6466713" y="4866640"/>
                  </a:cubicBezTo>
                  <a:close/>
                  <a:moveTo>
                    <a:pt x="305054" y="4828540"/>
                  </a:moveTo>
                  <a:cubicBezTo>
                    <a:pt x="297434" y="4805680"/>
                    <a:pt x="305054" y="4782820"/>
                    <a:pt x="327914" y="4775073"/>
                  </a:cubicBezTo>
                  <a:cubicBezTo>
                    <a:pt x="343154" y="4767453"/>
                    <a:pt x="366014" y="4775073"/>
                    <a:pt x="373634" y="4797933"/>
                  </a:cubicBezTo>
                  <a:cubicBezTo>
                    <a:pt x="381254" y="4813173"/>
                    <a:pt x="373634" y="4836033"/>
                    <a:pt x="358394" y="4843653"/>
                  </a:cubicBezTo>
                  <a:cubicBezTo>
                    <a:pt x="350774" y="4851273"/>
                    <a:pt x="343154" y="4851273"/>
                    <a:pt x="343154" y="4851273"/>
                  </a:cubicBezTo>
                  <a:cubicBezTo>
                    <a:pt x="327914" y="4851273"/>
                    <a:pt x="312674" y="4843653"/>
                    <a:pt x="305054" y="4828413"/>
                  </a:cubicBezTo>
                  <a:close/>
                  <a:moveTo>
                    <a:pt x="6550660" y="4668520"/>
                  </a:moveTo>
                  <a:cubicBezTo>
                    <a:pt x="6535420" y="4660900"/>
                    <a:pt x="6520180" y="4638040"/>
                    <a:pt x="6527800" y="4622800"/>
                  </a:cubicBezTo>
                  <a:cubicBezTo>
                    <a:pt x="6535420" y="4599940"/>
                    <a:pt x="6558280" y="4592320"/>
                    <a:pt x="6581140" y="4599940"/>
                  </a:cubicBezTo>
                  <a:cubicBezTo>
                    <a:pt x="6604000" y="4607560"/>
                    <a:pt x="6611620" y="4630420"/>
                    <a:pt x="6604000" y="4645660"/>
                  </a:cubicBezTo>
                  <a:cubicBezTo>
                    <a:pt x="6596380" y="4660900"/>
                    <a:pt x="6581140" y="4668520"/>
                    <a:pt x="6565900" y="4668520"/>
                  </a:cubicBezTo>
                  <a:cubicBezTo>
                    <a:pt x="6565900" y="4668520"/>
                    <a:pt x="6558280" y="4668520"/>
                    <a:pt x="6550660" y="4668520"/>
                  </a:cubicBezTo>
                  <a:close/>
                  <a:moveTo>
                    <a:pt x="221107" y="4630420"/>
                  </a:moveTo>
                  <a:cubicBezTo>
                    <a:pt x="213487" y="4607560"/>
                    <a:pt x="228727" y="4584700"/>
                    <a:pt x="243967" y="4576953"/>
                  </a:cubicBezTo>
                  <a:cubicBezTo>
                    <a:pt x="266827" y="4569333"/>
                    <a:pt x="289687" y="4584573"/>
                    <a:pt x="297307" y="4599813"/>
                  </a:cubicBezTo>
                  <a:cubicBezTo>
                    <a:pt x="304927" y="4622673"/>
                    <a:pt x="289687" y="4645533"/>
                    <a:pt x="274447" y="4653280"/>
                  </a:cubicBezTo>
                  <a:cubicBezTo>
                    <a:pt x="266827" y="4653280"/>
                    <a:pt x="266827" y="4653280"/>
                    <a:pt x="259207" y="4653280"/>
                  </a:cubicBezTo>
                  <a:cubicBezTo>
                    <a:pt x="243967" y="4653280"/>
                    <a:pt x="228727" y="4645660"/>
                    <a:pt x="221107" y="4630420"/>
                  </a:cubicBezTo>
                  <a:close/>
                  <a:moveTo>
                    <a:pt x="6626860" y="4470146"/>
                  </a:moveTo>
                  <a:cubicBezTo>
                    <a:pt x="6604000" y="4462526"/>
                    <a:pt x="6596380" y="4439666"/>
                    <a:pt x="6604000" y="4416679"/>
                  </a:cubicBezTo>
                  <a:cubicBezTo>
                    <a:pt x="6604000" y="4401439"/>
                    <a:pt x="6626860" y="4386199"/>
                    <a:pt x="6649720" y="4393819"/>
                  </a:cubicBezTo>
                  <a:cubicBezTo>
                    <a:pt x="6672580" y="4401439"/>
                    <a:pt x="6680200" y="4424299"/>
                    <a:pt x="6672580" y="4439539"/>
                  </a:cubicBezTo>
                  <a:cubicBezTo>
                    <a:pt x="6672580" y="4454779"/>
                    <a:pt x="6657340" y="4470019"/>
                    <a:pt x="6634480" y="4470019"/>
                  </a:cubicBezTo>
                  <a:cubicBezTo>
                    <a:pt x="6634480" y="4470019"/>
                    <a:pt x="6626860" y="4470019"/>
                    <a:pt x="6626860" y="4470019"/>
                  </a:cubicBezTo>
                  <a:close/>
                  <a:moveTo>
                    <a:pt x="152527" y="4424299"/>
                  </a:moveTo>
                  <a:cubicBezTo>
                    <a:pt x="144907" y="4401439"/>
                    <a:pt x="160147" y="4378579"/>
                    <a:pt x="175387" y="4378579"/>
                  </a:cubicBezTo>
                  <a:cubicBezTo>
                    <a:pt x="198247" y="4370959"/>
                    <a:pt x="221107" y="4378579"/>
                    <a:pt x="228727" y="4401439"/>
                  </a:cubicBezTo>
                  <a:cubicBezTo>
                    <a:pt x="228727" y="4424299"/>
                    <a:pt x="221107" y="4439539"/>
                    <a:pt x="198247" y="4447159"/>
                  </a:cubicBezTo>
                  <a:cubicBezTo>
                    <a:pt x="198247" y="4447159"/>
                    <a:pt x="190627" y="4447159"/>
                    <a:pt x="190627" y="4447159"/>
                  </a:cubicBezTo>
                  <a:cubicBezTo>
                    <a:pt x="175387" y="4447159"/>
                    <a:pt x="160147" y="4439539"/>
                    <a:pt x="152527" y="4424299"/>
                  </a:cubicBezTo>
                  <a:close/>
                  <a:moveTo>
                    <a:pt x="6687947" y="4264025"/>
                  </a:moveTo>
                  <a:cubicBezTo>
                    <a:pt x="6665086" y="4256405"/>
                    <a:pt x="6649847" y="4233545"/>
                    <a:pt x="6657467" y="4218305"/>
                  </a:cubicBezTo>
                  <a:cubicBezTo>
                    <a:pt x="6665086" y="4195445"/>
                    <a:pt x="6680326" y="4180205"/>
                    <a:pt x="6703186" y="4187825"/>
                  </a:cubicBezTo>
                  <a:cubicBezTo>
                    <a:pt x="6726047" y="4195445"/>
                    <a:pt x="6733667" y="4210685"/>
                    <a:pt x="6733667" y="4233545"/>
                  </a:cubicBezTo>
                  <a:cubicBezTo>
                    <a:pt x="6726047" y="4248785"/>
                    <a:pt x="6710807" y="4264025"/>
                    <a:pt x="6695567" y="4264025"/>
                  </a:cubicBezTo>
                  <a:cubicBezTo>
                    <a:pt x="6695567" y="4264025"/>
                    <a:pt x="6687947" y="4264025"/>
                    <a:pt x="6687947" y="4264025"/>
                  </a:cubicBezTo>
                  <a:close/>
                  <a:moveTo>
                    <a:pt x="99187" y="4210812"/>
                  </a:moveTo>
                  <a:cubicBezTo>
                    <a:pt x="91567" y="4195572"/>
                    <a:pt x="106807" y="4172712"/>
                    <a:pt x="122047" y="4165092"/>
                  </a:cubicBezTo>
                  <a:cubicBezTo>
                    <a:pt x="144907" y="4165092"/>
                    <a:pt x="167767" y="4172712"/>
                    <a:pt x="167767" y="4195572"/>
                  </a:cubicBezTo>
                  <a:cubicBezTo>
                    <a:pt x="175387" y="4218432"/>
                    <a:pt x="160147" y="4241292"/>
                    <a:pt x="144907" y="4241292"/>
                  </a:cubicBezTo>
                  <a:cubicBezTo>
                    <a:pt x="137287" y="4241292"/>
                    <a:pt x="137287" y="4241292"/>
                    <a:pt x="129667" y="4241292"/>
                  </a:cubicBezTo>
                  <a:cubicBezTo>
                    <a:pt x="114427" y="4241292"/>
                    <a:pt x="99187" y="4233672"/>
                    <a:pt x="99187" y="4210812"/>
                  </a:cubicBezTo>
                  <a:close/>
                  <a:moveTo>
                    <a:pt x="6733667" y="4050538"/>
                  </a:moveTo>
                  <a:cubicBezTo>
                    <a:pt x="6710807" y="4050538"/>
                    <a:pt x="6695567" y="4027678"/>
                    <a:pt x="6703187" y="4004818"/>
                  </a:cubicBezTo>
                  <a:cubicBezTo>
                    <a:pt x="6703187" y="3989578"/>
                    <a:pt x="6726048" y="3974338"/>
                    <a:pt x="6748907" y="3974338"/>
                  </a:cubicBezTo>
                  <a:cubicBezTo>
                    <a:pt x="6764148" y="3981958"/>
                    <a:pt x="6779387" y="3997198"/>
                    <a:pt x="6779387" y="4020058"/>
                  </a:cubicBezTo>
                  <a:cubicBezTo>
                    <a:pt x="6771767" y="4042918"/>
                    <a:pt x="6756527" y="4050538"/>
                    <a:pt x="6741287" y="4050538"/>
                  </a:cubicBezTo>
                  <a:cubicBezTo>
                    <a:pt x="6741287" y="4050538"/>
                    <a:pt x="6733667" y="4050538"/>
                    <a:pt x="6733667" y="4050538"/>
                  </a:cubicBezTo>
                  <a:close/>
                  <a:moveTo>
                    <a:pt x="53340" y="4004818"/>
                  </a:moveTo>
                  <a:cubicBezTo>
                    <a:pt x="45720" y="3981958"/>
                    <a:pt x="60960" y="3959098"/>
                    <a:pt x="83820" y="3959098"/>
                  </a:cubicBezTo>
                  <a:cubicBezTo>
                    <a:pt x="106680" y="3951478"/>
                    <a:pt x="121920" y="3966718"/>
                    <a:pt x="129540" y="3989578"/>
                  </a:cubicBezTo>
                  <a:cubicBezTo>
                    <a:pt x="129540" y="4012438"/>
                    <a:pt x="114300" y="4027678"/>
                    <a:pt x="99060" y="4035298"/>
                  </a:cubicBezTo>
                  <a:cubicBezTo>
                    <a:pt x="91440" y="4035298"/>
                    <a:pt x="91440" y="4035298"/>
                    <a:pt x="91440" y="4035298"/>
                  </a:cubicBezTo>
                  <a:cubicBezTo>
                    <a:pt x="68580" y="4035298"/>
                    <a:pt x="53340" y="4020058"/>
                    <a:pt x="53340" y="4004818"/>
                  </a:cubicBezTo>
                  <a:close/>
                  <a:moveTo>
                    <a:pt x="6764147" y="3836924"/>
                  </a:moveTo>
                  <a:cubicBezTo>
                    <a:pt x="6748907" y="3836924"/>
                    <a:pt x="6733667" y="3821684"/>
                    <a:pt x="6733667" y="3798824"/>
                  </a:cubicBezTo>
                  <a:cubicBezTo>
                    <a:pt x="6733667" y="3775964"/>
                    <a:pt x="6756526" y="3760724"/>
                    <a:pt x="6771767" y="3768344"/>
                  </a:cubicBezTo>
                  <a:cubicBezTo>
                    <a:pt x="6794626" y="3768344"/>
                    <a:pt x="6809867" y="3783584"/>
                    <a:pt x="6809867" y="3806444"/>
                  </a:cubicBezTo>
                  <a:cubicBezTo>
                    <a:pt x="6809867" y="3829304"/>
                    <a:pt x="6787007" y="3844544"/>
                    <a:pt x="6771767" y="3844544"/>
                  </a:cubicBezTo>
                  <a:cubicBezTo>
                    <a:pt x="6771767" y="3844544"/>
                    <a:pt x="6764147" y="3836924"/>
                    <a:pt x="6764147" y="3836924"/>
                  </a:cubicBezTo>
                  <a:close/>
                  <a:moveTo>
                    <a:pt x="22860" y="3791204"/>
                  </a:moveTo>
                  <a:cubicBezTo>
                    <a:pt x="22860" y="3768344"/>
                    <a:pt x="38100" y="3745484"/>
                    <a:pt x="53340" y="3745484"/>
                  </a:cubicBezTo>
                  <a:cubicBezTo>
                    <a:pt x="76200" y="3745484"/>
                    <a:pt x="99060" y="3760724"/>
                    <a:pt x="99060" y="3775964"/>
                  </a:cubicBezTo>
                  <a:cubicBezTo>
                    <a:pt x="99060" y="3798824"/>
                    <a:pt x="83820" y="3821684"/>
                    <a:pt x="60960" y="3821684"/>
                  </a:cubicBezTo>
                  <a:cubicBezTo>
                    <a:pt x="38100" y="3821684"/>
                    <a:pt x="22860" y="3806444"/>
                    <a:pt x="22860" y="3791204"/>
                  </a:cubicBezTo>
                  <a:close/>
                  <a:moveTo>
                    <a:pt x="6787007" y="3623310"/>
                  </a:moveTo>
                  <a:cubicBezTo>
                    <a:pt x="6764147" y="3623310"/>
                    <a:pt x="6748907" y="3608070"/>
                    <a:pt x="6748907" y="3585210"/>
                  </a:cubicBezTo>
                  <a:cubicBezTo>
                    <a:pt x="6748907" y="3562350"/>
                    <a:pt x="6771767" y="3547110"/>
                    <a:pt x="6787007" y="3554730"/>
                  </a:cubicBezTo>
                  <a:cubicBezTo>
                    <a:pt x="6809867" y="3554730"/>
                    <a:pt x="6825107" y="3569970"/>
                    <a:pt x="6825107" y="3592830"/>
                  </a:cubicBezTo>
                  <a:cubicBezTo>
                    <a:pt x="6825107" y="3608070"/>
                    <a:pt x="6809867" y="3630930"/>
                    <a:pt x="6787007" y="3630930"/>
                  </a:cubicBezTo>
                  <a:cubicBezTo>
                    <a:pt x="6787007" y="3630930"/>
                    <a:pt x="6787007" y="3630930"/>
                    <a:pt x="6787007" y="3623310"/>
                  </a:cubicBezTo>
                  <a:close/>
                  <a:moveTo>
                    <a:pt x="7620" y="3569970"/>
                  </a:moveTo>
                  <a:cubicBezTo>
                    <a:pt x="7620" y="3547110"/>
                    <a:pt x="22860" y="3531870"/>
                    <a:pt x="45720" y="3531870"/>
                  </a:cubicBezTo>
                  <a:cubicBezTo>
                    <a:pt x="60960" y="3531870"/>
                    <a:pt x="83820" y="3547110"/>
                    <a:pt x="83820" y="3569970"/>
                  </a:cubicBezTo>
                  <a:cubicBezTo>
                    <a:pt x="83820" y="3592830"/>
                    <a:pt x="68580" y="3608070"/>
                    <a:pt x="45720" y="3608070"/>
                  </a:cubicBezTo>
                  <a:cubicBezTo>
                    <a:pt x="22860" y="3608070"/>
                    <a:pt x="7620" y="3592830"/>
                    <a:pt x="7620" y="3569970"/>
                  </a:cubicBezTo>
                  <a:close/>
                  <a:moveTo>
                    <a:pt x="6756526" y="3371596"/>
                  </a:moveTo>
                  <a:cubicBezTo>
                    <a:pt x="6756526" y="3356356"/>
                    <a:pt x="6771767" y="3333496"/>
                    <a:pt x="6794626" y="3333496"/>
                  </a:cubicBezTo>
                  <a:cubicBezTo>
                    <a:pt x="6809867" y="3333496"/>
                    <a:pt x="6832726" y="3356356"/>
                    <a:pt x="6832726" y="3371596"/>
                  </a:cubicBezTo>
                  <a:cubicBezTo>
                    <a:pt x="6832726" y="3394456"/>
                    <a:pt x="6809867" y="3409696"/>
                    <a:pt x="6794626" y="3409696"/>
                  </a:cubicBezTo>
                  <a:cubicBezTo>
                    <a:pt x="6771767" y="3409696"/>
                    <a:pt x="6756526" y="3394456"/>
                    <a:pt x="6756526" y="3371596"/>
                  </a:cubicBezTo>
                  <a:close/>
                  <a:moveTo>
                    <a:pt x="38100" y="3394456"/>
                  </a:moveTo>
                  <a:cubicBezTo>
                    <a:pt x="22860" y="3394456"/>
                    <a:pt x="0" y="3379216"/>
                    <a:pt x="0" y="3356356"/>
                  </a:cubicBezTo>
                  <a:cubicBezTo>
                    <a:pt x="0" y="3333496"/>
                    <a:pt x="22860" y="3318256"/>
                    <a:pt x="38100" y="3318256"/>
                  </a:cubicBezTo>
                  <a:cubicBezTo>
                    <a:pt x="60960" y="3318256"/>
                    <a:pt x="76200" y="3333496"/>
                    <a:pt x="76200" y="3356356"/>
                  </a:cubicBezTo>
                  <a:cubicBezTo>
                    <a:pt x="76200" y="3379216"/>
                    <a:pt x="60960" y="3394456"/>
                    <a:pt x="38100" y="3394456"/>
                  </a:cubicBezTo>
                  <a:close/>
                  <a:moveTo>
                    <a:pt x="6741287" y="3165602"/>
                  </a:moveTo>
                  <a:cubicBezTo>
                    <a:pt x="6741287" y="3142742"/>
                    <a:pt x="6756527" y="3127502"/>
                    <a:pt x="6779387" y="3119882"/>
                  </a:cubicBezTo>
                  <a:cubicBezTo>
                    <a:pt x="6802247" y="3119882"/>
                    <a:pt x="6817487" y="3135122"/>
                    <a:pt x="6817487" y="3157982"/>
                  </a:cubicBezTo>
                  <a:cubicBezTo>
                    <a:pt x="6825107" y="3180842"/>
                    <a:pt x="6809867" y="3196082"/>
                    <a:pt x="6787007" y="3196082"/>
                  </a:cubicBezTo>
                  <a:cubicBezTo>
                    <a:pt x="6787007" y="3196082"/>
                    <a:pt x="6787007" y="3196082"/>
                    <a:pt x="6779387" y="3196082"/>
                  </a:cubicBezTo>
                  <a:cubicBezTo>
                    <a:pt x="6764147" y="3196082"/>
                    <a:pt x="6748907" y="3180842"/>
                    <a:pt x="6741287" y="3165602"/>
                  </a:cubicBezTo>
                  <a:close/>
                  <a:moveTo>
                    <a:pt x="45720" y="3180842"/>
                  </a:moveTo>
                  <a:cubicBezTo>
                    <a:pt x="30480" y="3180842"/>
                    <a:pt x="15240" y="3157982"/>
                    <a:pt x="15240" y="3135122"/>
                  </a:cubicBezTo>
                  <a:cubicBezTo>
                    <a:pt x="15240" y="3119882"/>
                    <a:pt x="30480" y="3104642"/>
                    <a:pt x="53340" y="3104642"/>
                  </a:cubicBezTo>
                  <a:cubicBezTo>
                    <a:pt x="76200" y="3104642"/>
                    <a:pt x="91440" y="3119882"/>
                    <a:pt x="91440" y="3142742"/>
                  </a:cubicBezTo>
                  <a:cubicBezTo>
                    <a:pt x="91440" y="3165602"/>
                    <a:pt x="68580" y="3180842"/>
                    <a:pt x="53340" y="3180842"/>
                  </a:cubicBezTo>
                  <a:cubicBezTo>
                    <a:pt x="53340" y="3180842"/>
                    <a:pt x="45720" y="3180842"/>
                    <a:pt x="45720" y="3180842"/>
                  </a:cubicBezTo>
                  <a:close/>
                  <a:moveTo>
                    <a:pt x="6718426" y="2951988"/>
                  </a:moveTo>
                  <a:cubicBezTo>
                    <a:pt x="6718426" y="2929128"/>
                    <a:pt x="6733667" y="2913888"/>
                    <a:pt x="6756526" y="2906268"/>
                  </a:cubicBezTo>
                  <a:cubicBezTo>
                    <a:pt x="6771767" y="2906268"/>
                    <a:pt x="6794626" y="2921508"/>
                    <a:pt x="6794626" y="2944368"/>
                  </a:cubicBezTo>
                  <a:cubicBezTo>
                    <a:pt x="6802247" y="2959608"/>
                    <a:pt x="6787007" y="2982468"/>
                    <a:pt x="6764147" y="2982468"/>
                  </a:cubicBezTo>
                  <a:cubicBezTo>
                    <a:pt x="6764147" y="2982468"/>
                    <a:pt x="6764147" y="2982468"/>
                    <a:pt x="6756526" y="2982468"/>
                  </a:cubicBezTo>
                  <a:cubicBezTo>
                    <a:pt x="6741287" y="2982468"/>
                    <a:pt x="6726047" y="2974848"/>
                    <a:pt x="6718426" y="2951988"/>
                  </a:cubicBezTo>
                  <a:close/>
                  <a:moveTo>
                    <a:pt x="68580" y="2967228"/>
                  </a:moveTo>
                  <a:cubicBezTo>
                    <a:pt x="45720" y="2959608"/>
                    <a:pt x="38100" y="2944368"/>
                    <a:pt x="38100" y="2921508"/>
                  </a:cubicBezTo>
                  <a:cubicBezTo>
                    <a:pt x="38100" y="2898648"/>
                    <a:pt x="60960" y="2891028"/>
                    <a:pt x="83820" y="2891028"/>
                  </a:cubicBezTo>
                  <a:cubicBezTo>
                    <a:pt x="99060" y="2891028"/>
                    <a:pt x="114300" y="2913888"/>
                    <a:pt x="114300" y="2936748"/>
                  </a:cubicBezTo>
                  <a:cubicBezTo>
                    <a:pt x="106680" y="2951988"/>
                    <a:pt x="91440" y="2967228"/>
                    <a:pt x="76200" y="2967228"/>
                  </a:cubicBezTo>
                  <a:cubicBezTo>
                    <a:pt x="76200" y="2967228"/>
                    <a:pt x="68580" y="2967228"/>
                    <a:pt x="68580" y="2967228"/>
                  </a:cubicBezTo>
                  <a:close/>
                  <a:moveTo>
                    <a:pt x="6687820" y="2745994"/>
                  </a:moveTo>
                  <a:cubicBezTo>
                    <a:pt x="6680200" y="2723134"/>
                    <a:pt x="6695440" y="2700274"/>
                    <a:pt x="6718300" y="2700274"/>
                  </a:cubicBezTo>
                  <a:cubicBezTo>
                    <a:pt x="6733540" y="2692654"/>
                    <a:pt x="6756400" y="2707894"/>
                    <a:pt x="6764020" y="2730754"/>
                  </a:cubicBezTo>
                  <a:cubicBezTo>
                    <a:pt x="6764020" y="2745994"/>
                    <a:pt x="6748780" y="2768854"/>
                    <a:pt x="6733540" y="2776474"/>
                  </a:cubicBezTo>
                  <a:cubicBezTo>
                    <a:pt x="6725920" y="2776474"/>
                    <a:pt x="6725920" y="2776474"/>
                    <a:pt x="6725920" y="2776474"/>
                  </a:cubicBezTo>
                  <a:cubicBezTo>
                    <a:pt x="6703060" y="2776474"/>
                    <a:pt x="6687820" y="2761234"/>
                    <a:pt x="6687820" y="2745994"/>
                  </a:cubicBezTo>
                  <a:close/>
                  <a:moveTo>
                    <a:pt x="106680" y="2753614"/>
                  </a:moveTo>
                  <a:cubicBezTo>
                    <a:pt x="83820" y="2753614"/>
                    <a:pt x="68580" y="2730754"/>
                    <a:pt x="76200" y="2707894"/>
                  </a:cubicBezTo>
                  <a:cubicBezTo>
                    <a:pt x="76200" y="2685034"/>
                    <a:pt x="99060" y="2677414"/>
                    <a:pt x="121920" y="2677414"/>
                  </a:cubicBezTo>
                  <a:cubicBezTo>
                    <a:pt x="144780" y="2685034"/>
                    <a:pt x="152400" y="2707894"/>
                    <a:pt x="152400" y="2723134"/>
                  </a:cubicBezTo>
                  <a:cubicBezTo>
                    <a:pt x="144780" y="2745994"/>
                    <a:pt x="129540" y="2753614"/>
                    <a:pt x="114300" y="2753614"/>
                  </a:cubicBezTo>
                  <a:cubicBezTo>
                    <a:pt x="106680" y="2753614"/>
                    <a:pt x="106680" y="2753614"/>
                    <a:pt x="106680" y="2753614"/>
                  </a:cubicBezTo>
                  <a:close/>
                  <a:moveTo>
                    <a:pt x="6634480" y="2540000"/>
                  </a:moveTo>
                  <a:cubicBezTo>
                    <a:pt x="6634480" y="2517140"/>
                    <a:pt x="6642100" y="2494280"/>
                    <a:pt x="6664960" y="2494280"/>
                  </a:cubicBezTo>
                  <a:cubicBezTo>
                    <a:pt x="6687820" y="2486660"/>
                    <a:pt x="6703060" y="2494280"/>
                    <a:pt x="6710680" y="2517140"/>
                  </a:cubicBezTo>
                  <a:cubicBezTo>
                    <a:pt x="6718300" y="2540000"/>
                    <a:pt x="6703060" y="2562860"/>
                    <a:pt x="6687820" y="2562860"/>
                  </a:cubicBezTo>
                  <a:cubicBezTo>
                    <a:pt x="6680200" y="2562860"/>
                    <a:pt x="6680200" y="2562860"/>
                    <a:pt x="6672580" y="2562860"/>
                  </a:cubicBezTo>
                  <a:cubicBezTo>
                    <a:pt x="6657340" y="2562860"/>
                    <a:pt x="6642100" y="2555240"/>
                    <a:pt x="6634480" y="2540000"/>
                  </a:cubicBezTo>
                  <a:close/>
                  <a:moveTo>
                    <a:pt x="152527" y="2547620"/>
                  </a:moveTo>
                  <a:cubicBezTo>
                    <a:pt x="129667" y="2540000"/>
                    <a:pt x="122047" y="2517140"/>
                    <a:pt x="129667" y="2501900"/>
                  </a:cubicBezTo>
                  <a:cubicBezTo>
                    <a:pt x="129667" y="2479040"/>
                    <a:pt x="152527" y="2463800"/>
                    <a:pt x="175387" y="2471420"/>
                  </a:cubicBezTo>
                  <a:cubicBezTo>
                    <a:pt x="190627" y="2479040"/>
                    <a:pt x="205867" y="2501900"/>
                    <a:pt x="198247" y="2517140"/>
                  </a:cubicBezTo>
                  <a:cubicBezTo>
                    <a:pt x="198247" y="2532380"/>
                    <a:pt x="183007" y="2547620"/>
                    <a:pt x="167767" y="2547620"/>
                  </a:cubicBezTo>
                  <a:cubicBezTo>
                    <a:pt x="160147" y="2547620"/>
                    <a:pt x="160147" y="2547620"/>
                    <a:pt x="152527" y="2547620"/>
                  </a:cubicBezTo>
                  <a:close/>
                  <a:moveTo>
                    <a:pt x="6573520" y="2334006"/>
                  </a:moveTo>
                  <a:cubicBezTo>
                    <a:pt x="6565900" y="2318766"/>
                    <a:pt x="6581139" y="2295906"/>
                    <a:pt x="6596380" y="2288286"/>
                  </a:cubicBezTo>
                  <a:cubicBezTo>
                    <a:pt x="6619239" y="2280666"/>
                    <a:pt x="6642100" y="2288286"/>
                    <a:pt x="6649720" y="2311146"/>
                  </a:cubicBezTo>
                  <a:cubicBezTo>
                    <a:pt x="6657339" y="2334006"/>
                    <a:pt x="6642100" y="2349246"/>
                    <a:pt x="6626860" y="2356866"/>
                  </a:cubicBezTo>
                  <a:cubicBezTo>
                    <a:pt x="6619239" y="2364486"/>
                    <a:pt x="6611620" y="2364486"/>
                    <a:pt x="6611620" y="2364486"/>
                  </a:cubicBezTo>
                  <a:cubicBezTo>
                    <a:pt x="6596380" y="2364486"/>
                    <a:pt x="6581139" y="2349246"/>
                    <a:pt x="6573520" y="2334006"/>
                  </a:cubicBezTo>
                  <a:close/>
                  <a:moveTo>
                    <a:pt x="213487" y="2341626"/>
                  </a:moveTo>
                  <a:cubicBezTo>
                    <a:pt x="198247" y="2334006"/>
                    <a:pt x="183007" y="2311146"/>
                    <a:pt x="190627" y="2288159"/>
                  </a:cubicBezTo>
                  <a:cubicBezTo>
                    <a:pt x="198247" y="2272919"/>
                    <a:pt x="221107" y="2257679"/>
                    <a:pt x="243967" y="2265299"/>
                  </a:cubicBezTo>
                  <a:cubicBezTo>
                    <a:pt x="259207" y="2272919"/>
                    <a:pt x="274447" y="2295779"/>
                    <a:pt x="266827" y="2318766"/>
                  </a:cubicBezTo>
                  <a:cubicBezTo>
                    <a:pt x="259207" y="2334006"/>
                    <a:pt x="243967" y="2341626"/>
                    <a:pt x="228727" y="2341626"/>
                  </a:cubicBezTo>
                  <a:cubicBezTo>
                    <a:pt x="221107" y="2341626"/>
                    <a:pt x="221107" y="2341626"/>
                    <a:pt x="213487" y="2341626"/>
                  </a:cubicBezTo>
                  <a:close/>
                  <a:moveTo>
                    <a:pt x="6497320" y="2135632"/>
                  </a:moveTo>
                  <a:cubicBezTo>
                    <a:pt x="6489700" y="2120392"/>
                    <a:pt x="6504940" y="2097532"/>
                    <a:pt x="6520180" y="2089912"/>
                  </a:cubicBezTo>
                  <a:cubicBezTo>
                    <a:pt x="6543040" y="2082292"/>
                    <a:pt x="6565900" y="2089912"/>
                    <a:pt x="6573520" y="2105152"/>
                  </a:cubicBezTo>
                  <a:cubicBezTo>
                    <a:pt x="6581140" y="2128012"/>
                    <a:pt x="6565900" y="2150872"/>
                    <a:pt x="6550660" y="2158619"/>
                  </a:cubicBezTo>
                  <a:cubicBezTo>
                    <a:pt x="6543040" y="2158619"/>
                    <a:pt x="6543040" y="2158619"/>
                    <a:pt x="6535420" y="2158619"/>
                  </a:cubicBezTo>
                  <a:cubicBezTo>
                    <a:pt x="6520180" y="2158619"/>
                    <a:pt x="6504940" y="2150999"/>
                    <a:pt x="6497320" y="2135759"/>
                  </a:cubicBezTo>
                  <a:close/>
                  <a:moveTo>
                    <a:pt x="289814" y="2143379"/>
                  </a:moveTo>
                  <a:cubicBezTo>
                    <a:pt x="274574" y="2128139"/>
                    <a:pt x="259334" y="2112899"/>
                    <a:pt x="266954" y="2089912"/>
                  </a:cubicBezTo>
                  <a:cubicBezTo>
                    <a:pt x="274574" y="2067052"/>
                    <a:pt x="297434" y="2059432"/>
                    <a:pt x="320294" y="2067052"/>
                  </a:cubicBezTo>
                  <a:cubicBezTo>
                    <a:pt x="335534" y="2074672"/>
                    <a:pt x="350774" y="2097532"/>
                    <a:pt x="343154" y="2120519"/>
                  </a:cubicBezTo>
                  <a:cubicBezTo>
                    <a:pt x="335534" y="2135759"/>
                    <a:pt x="320294" y="2143379"/>
                    <a:pt x="305054" y="2143379"/>
                  </a:cubicBezTo>
                  <a:cubicBezTo>
                    <a:pt x="297434" y="2143379"/>
                    <a:pt x="297434" y="2143379"/>
                    <a:pt x="289814" y="2143379"/>
                  </a:cubicBezTo>
                  <a:close/>
                  <a:moveTo>
                    <a:pt x="6413373" y="1945005"/>
                  </a:moveTo>
                  <a:cubicBezTo>
                    <a:pt x="6405753" y="1922145"/>
                    <a:pt x="6413373" y="1899285"/>
                    <a:pt x="6428613" y="1891538"/>
                  </a:cubicBezTo>
                  <a:cubicBezTo>
                    <a:pt x="6451473" y="1883918"/>
                    <a:pt x="6474333" y="1891538"/>
                    <a:pt x="6481953" y="1914398"/>
                  </a:cubicBezTo>
                  <a:cubicBezTo>
                    <a:pt x="6489573" y="1929638"/>
                    <a:pt x="6481953" y="1952498"/>
                    <a:pt x="6466713" y="1960118"/>
                  </a:cubicBezTo>
                  <a:cubicBezTo>
                    <a:pt x="6459093" y="1967738"/>
                    <a:pt x="6451473" y="1967738"/>
                    <a:pt x="6443853" y="1967738"/>
                  </a:cubicBezTo>
                  <a:cubicBezTo>
                    <a:pt x="6436233" y="1967738"/>
                    <a:pt x="6420993" y="1960118"/>
                    <a:pt x="6413373" y="1944878"/>
                  </a:cubicBezTo>
                  <a:close/>
                  <a:moveTo>
                    <a:pt x="381254" y="1944878"/>
                  </a:moveTo>
                  <a:cubicBezTo>
                    <a:pt x="358394" y="1937258"/>
                    <a:pt x="350774" y="1914398"/>
                    <a:pt x="358394" y="1891411"/>
                  </a:cubicBezTo>
                  <a:cubicBezTo>
                    <a:pt x="373634" y="1876171"/>
                    <a:pt x="396494" y="1868551"/>
                    <a:pt x="411734" y="1876171"/>
                  </a:cubicBezTo>
                  <a:cubicBezTo>
                    <a:pt x="426974" y="1883791"/>
                    <a:pt x="434594" y="1906651"/>
                    <a:pt x="426974" y="1929638"/>
                  </a:cubicBezTo>
                  <a:cubicBezTo>
                    <a:pt x="419354" y="1937258"/>
                    <a:pt x="411734" y="1944878"/>
                    <a:pt x="396494" y="1944878"/>
                  </a:cubicBezTo>
                  <a:cubicBezTo>
                    <a:pt x="388874" y="1944878"/>
                    <a:pt x="381254" y="1944878"/>
                    <a:pt x="381254" y="1944878"/>
                  </a:cubicBezTo>
                  <a:close/>
                  <a:moveTo>
                    <a:pt x="6314186" y="1754124"/>
                  </a:moveTo>
                  <a:cubicBezTo>
                    <a:pt x="6306566" y="1738884"/>
                    <a:pt x="6306566" y="1716024"/>
                    <a:pt x="6329426" y="1708404"/>
                  </a:cubicBezTo>
                  <a:cubicBezTo>
                    <a:pt x="6344666" y="1693164"/>
                    <a:pt x="6367526" y="1700784"/>
                    <a:pt x="6382766" y="1716024"/>
                  </a:cubicBezTo>
                  <a:cubicBezTo>
                    <a:pt x="6390386" y="1738884"/>
                    <a:pt x="6382766" y="1761744"/>
                    <a:pt x="6367526" y="1769491"/>
                  </a:cubicBezTo>
                  <a:cubicBezTo>
                    <a:pt x="6359906" y="1777111"/>
                    <a:pt x="6352286" y="1777111"/>
                    <a:pt x="6344666" y="1777111"/>
                  </a:cubicBezTo>
                  <a:cubicBezTo>
                    <a:pt x="6329426" y="1777111"/>
                    <a:pt x="6321806" y="1769491"/>
                    <a:pt x="6314186" y="1754251"/>
                  </a:cubicBezTo>
                  <a:close/>
                  <a:moveTo>
                    <a:pt x="480441" y="1754251"/>
                  </a:moveTo>
                  <a:cubicBezTo>
                    <a:pt x="457581" y="1746631"/>
                    <a:pt x="449961" y="1723771"/>
                    <a:pt x="465201" y="1700784"/>
                  </a:cubicBezTo>
                  <a:cubicBezTo>
                    <a:pt x="472821" y="1685544"/>
                    <a:pt x="495681" y="1677924"/>
                    <a:pt x="518541" y="1685544"/>
                  </a:cubicBezTo>
                  <a:cubicBezTo>
                    <a:pt x="533781" y="1700784"/>
                    <a:pt x="541401" y="1723644"/>
                    <a:pt x="526161" y="1739011"/>
                  </a:cubicBezTo>
                  <a:cubicBezTo>
                    <a:pt x="518541" y="1754251"/>
                    <a:pt x="510921" y="1761871"/>
                    <a:pt x="495681" y="1761871"/>
                  </a:cubicBezTo>
                  <a:cubicBezTo>
                    <a:pt x="488061" y="1761871"/>
                    <a:pt x="480441" y="1754251"/>
                    <a:pt x="480441" y="1754251"/>
                  </a:cubicBezTo>
                  <a:close/>
                  <a:moveTo>
                    <a:pt x="6199886" y="1578737"/>
                  </a:moveTo>
                  <a:cubicBezTo>
                    <a:pt x="6199886" y="1571117"/>
                    <a:pt x="6199886" y="1571117"/>
                    <a:pt x="6199886" y="1571117"/>
                  </a:cubicBezTo>
                  <a:cubicBezTo>
                    <a:pt x="6184646" y="1555877"/>
                    <a:pt x="6192266" y="1533017"/>
                    <a:pt x="6207506" y="1517650"/>
                  </a:cubicBezTo>
                  <a:cubicBezTo>
                    <a:pt x="6230366" y="1510030"/>
                    <a:pt x="6253226" y="1510030"/>
                    <a:pt x="6260846" y="1532890"/>
                  </a:cubicBezTo>
                  <a:cubicBezTo>
                    <a:pt x="6268466" y="1532890"/>
                    <a:pt x="6268466" y="1532890"/>
                    <a:pt x="6268466" y="1532890"/>
                  </a:cubicBezTo>
                  <a:cubicBezTo>
                    <a:pt x="6276086" y="1555750"/>
                    <a:pt x="6276086" y="1578610"/>
                    <a:pt x="6253226" y="1586357"/>
                  </a:cubicBezTo>
                  <a:cubicBezTo>
                    <a:pt x="6245606" y="1593977"/>
                    <a:pt x="6237986" y="1593977"/>
                    <a:pt x="6230366" y="1593977"/>
                  </a:cubicBezTo>
                  <a:cubicBezTo>
                    <a:pt x="6222746" y="1593977"/>
                    <a:pt x="6207506" y="1586357"/>
                    <a:pt x="6199886" y="1578737"/>
                  </a:cubicBezTo>
                  <a:close/>
                  <a:moveTo>
                    <a:pt x="587248" y="1571117"/>
                  </a:moveTo>
                  <a:cubicBezTo>
                    <a:pt x="572008" y="1555877"/>
                    <a:pt x="564388" y="1533017"/>
                    <a:pt x="579628" y="1517650"/>
                  </a:cubicBezTo>
                  <a:cubicBezTo>
                    <a:pt x="587248" y="1502410"/>
                    <a:pt x="610108" y="1494790"/>
                    <a:pt x="632968" y="1510030"/>
                  </a:cubicBezTo>
                  <a:cubicBezTo>
                    <a:pt x="648208" y="1517650"/>
                    <a:pt x="655828" y="1540510"/>
                    <a:pt x="640588" y="1563497"/>
                  </a:cubicBezTo>
                  <a:cubicBezTo>
                    <a:pt x="632968" y="1571117"/>
                    <a:pt x="625348" y="1578737"/>
                    <a:pt x="610108" y="1578737"/>
                  </a:cubicBezTo>
                  <a:cubicBezTo>
                    <a:pt x="602488" y="1578737"/>
                    <a:pt x="594868" y="1578737"/>
                    <a:pt x="587248" y="1571117"/>
                  </a:cubicBezTo>
                  <a:close/>
                  <a:moveTo>
                    <a:pt x="6077839" y="1403223"/>
                  </a:moveTo>
                  <a:cubicBezTo>
                    <a:pt x="6062599" y="1380363"/>
                    <a:pt x="6070219" y="1357503"/>
                    <a:pt x="6085459" y="1349756"/>
                  </a:cubicBezTo>
                  <a:cubicBezTo>
                    <a:pt x="6100699" y="1334516"/>
                    <a:pt x="6123559" y="1334516"/>
                    <a:pt x="6138799" y="1357376"/>
                  </a:cubicBezTo>
                  <a:cubicBezTo>
                    <a:pt x="6146419" y="1372616"/>
                    <a:pt x="6146419" y="1395476"/>
                    <a:pt x="6131179" y="1410843"/>
                  </a:cubicBezTo>
                  <a:cubicBezTo>
                    <a:pt x="6123559" y="1410843"/>
                    <a:pt x="6115939" y="1418463"/>
                    <a:pt x="6108319" y="1418463"/>
                  </a:cubicBezTo>
                  <a:cubicBezTo>
                    <a:pt x="6093079" y="1418463"/>
                    <a:pt x="6085459" y="1410843"/>
                    <a:pt x="6077839" y="1403223"/>
                  </a:cubicBezTo>
                  <a:close/>
                  <a:moveTo>
                    <a:pt x="709168" y="1395603"/>
                  </a:moveTo>
                  <a:cubicBezTo>
                    <a:pt x="693928" y="1380363"/>
                    <a:pt x="693928" y="1357503"/>
                    <a:pt x="701548" y="1342136"/>
                  </a:cubicBezTo>
                  <a:cubicBezTo>
                    <a:pt x="716788" y="1326896"/>
                    <a:pt x="739648" y="1319276"/>
                    <a:pt x="754888" y="1334516"/>
                  </a:cubicBezTo>
                  <a:cubicBezTo>
                    <a:pt x="777748" y="1349756"/>
                    <a:pt x="777748" y="1372616"/>
                    <a:pt x="762508" y="1387983"/>
                  </a:cubicBezTo>
                  <a:cubicBezTo>
                    <a:pt x="754888" y="1395603"/>
                    <a:pt x="747268" y="1403223"/>
                    <a:pt x="732028" y="1403223"/>
                  </a:cubicBezTo>
                  <a:cubicBezTo>
                    <a:pt x="724408" y="1403223"/>
                    <a:pt x="716788" y="1403223"/>
                    <a:pt x="709168" y="1395603"/>
                  </a:cubicBezTo>
                  <a:close/>
                  <a:moveTo>
                    <a:pt x="5940552" y="1235456"/>
                  </a:moveTo>
                  <a:cubicBezTo>
                    <a:pt x="5932932" y="1220216"/>
                    <a:pt x="5932932" y="1197356"/>
                    <a:pt x="5948172" y="1181989"/>
                  </a:cubicBezTo>
                  <a:cubicBezTo>
                    <a:pt x="5963412" y="1166749"/>
                    <a:pt x="5986272" y="1166749"/>
                    <a:pt x="6001512" y="1181989"/>
                  </a:cubicBezTo>
                  <a:cubicBezTo>
                    <a:pt x="6016752" y="1204849"/>
                    <a:pt x="6009132" y="1227709"/>
                    <a:pt x="5993892" y="1243076"/>
                  </a:cubicBezTo>
                  <a:cubicBezTo>
                    <a:pt x="5986272" y="1243076"/>
                    <a:pt x="5978652" y="1250696"/>
                    <a:pt x="5971032" y="1250696"/>
                  </a:cubicBezTo>
                  <a:cubicBezTo>
                    <a:pt x="5963412" y="1250696"/>
                    <a:pt x="5948172" y="1243076"/>
                    <a:pt x="5940552" y="1235456"/>
                  </a:cubicBezTo>
                  <a:close/>
                  <a:moveTo>
                    <a:pt x="846455" y="1227836"/>
                  </a:moveTo>
                  <a:cubicBezTo>
                    <a:pt x="831215" y="1212596"/>
                    <a:pt x="831215" y="1189736"/>
                    <a:pt x="838835" y="1174369"/>
                  </a:cubicBezTo>
                  <a:cubicBezTo>
                    <a:pt x="854075" y="1159129"/>
                    <a:pt x="876935" y="1159129"/>
                    <a:pt x="892175" y="1174369"/>
                  </a:cubicBezTo>
                  <a:cubicBezTo>
                    <a:pt x="907415" y="1181989"/>
                    <a:pt x="915035" y="1204849"/>
                    <a:pt x="899795" y="1227836"/>
                  </a:cubicBezTo>
                  <a:cubicBezTo>
                    <a:pt x="892175" y="1235456"/>
                    <a:pt x="884555" y="1235456"/>
                    <a:pt x="869315" y="1235456"/>
                  </a:cubicBezTo>
                  <a:cubicBezTo>
                    <a:pt x="861695" y="1235456"/>
                    <a:pt x="854075" y="1235456"/>
                    <a:pt x="846455" y="1227836"/>
                  </a:cubicBezTo>
                  <a:close/>
                  <a:moveTo>
                    <a:pt x="5803265" y="1082802"/>
                  </a:moveTo>
                  <a:cubicBezTo>
                    <a:pt x="5788025" y="1067562"/>
                    <a:pt x="5788025" y="1037082"/>
                    <a:pt x="5803265" y="1029335"/>
                  </a:cubicBezTo>
                  <a:cubicBezTo>
                    <a:pt x="5818505" y="1014095"/>
                    <a:pt x="5841365" y="1014095"/>
                    <a:pt x="5856605" y="1029335"/>
                  </a:cubicBezTo>
                  <a:cubicBezTo>
                    <a:pt x="5871845" y="1044575"/>
                    <a:pt x="5871845" y="1067435"/>
                    <a:pt x="5856605" y="1082802"/>
                  </a:cubicBezTo>
                  <a:cubicBezTo>
                    <a:pt x="5848985" y="1090422"/>
                    <a:pt x="5833745" y="1090422"/>
                    <a:pt x="5826125" y="1090422"/>
                  </a:cubicBezTo>
                  <a:cubicBezTo>
                    <a:pt x="5818505" y="1090422"/>
                    <a:pt x="5810885" y="1090422"/>
                    <a:pt x="5803265" y="1082802"/>
                  </a:cubicBezTo>
                  <a:close/>
                  <a:moveTo>
                    <a:pt x="991362" y="1067562"/>
                  </a:moveTo>
                  <a:cubicBezTo>
                    <a:pt x="976122" y="1052322"/>
                    <a:pt x="976122" y="1029462"/>
                    <a:pt x="991362" y="1014095"/>
                  </a:cubicBezTo>
                  <a:cubicBezTo>
                    <a:pt x="1006602" y="998855"/>
                    <a:pt x="1029462" y="998855"/>
                    <a:pt x="1044702" y="1014095"/>
                  </a:cubicBezTo>
                  <a:cubicBezTo>
                    <a:pt x="1059942" y="1029335"/>
                    <a:pt x="1059942" y="1052195"/>
                    <a:pt x="1044702" y="1067562"/>
                  </a:cubicBezTo>
                  <a:cubicBezTo>
                    <a:pt x="1037082" y="1075182"/>
                    <a:pt x="1029462" y="1082802"/>
                    <a:pt x="1014222" y="1082802"/>
                  </a:cubicBezTo>
                  <a:cubicBezTo>
                    <a:pt x="1006602" y="1082802"/>
                    <a:pt x="998982" y="1075182"/>
                    <a:pt x="991362" y="1067562"/>
                  </a:cubicBezTo>
                  <a:close/>
                  <a:moveTo>
                    <a:pt x="5643118" y="930275"/>
                  </a:moveTo>
                  <a:cubicBezTo>
                    <a:pt x="5627878" y="922655"/>
                    <a:pt x="5627878" y="892175"/>
                    <a:pt x="5643118" y="876808"/>
                  </a:cubicBezTo>
                  <a:cubicBezTo>
                    <a:pt x="5658358" y="861568"/>
                    <a:pt x="5681218" y="861568"/>
                    <a:pt x="5696458" y="876808"/>
                  </a:cubicBezTo>
                  <a:cubicBezTo>
                    <a:pt x="5711698" y="892048"/>
                    <a:pt x="5711698" y="914908"/>
                    <a:pt x="5704078" y="930275"/>
                  </a:cubicBezTo>
                  <a:cubicBezTo>
                    <a:pt x="5696458" y="937895"/>
                    <a:pt x="5681218" y="945515"/>
                    <a:pt x="5673598" y="945515"/>
                  </a:cubicBezTo>
                  <a:cubicBezTo>
                    <a:pt x="5665978" y="945515"/>
                    <a:pt x="5650738" y="937895"/>
                    <a:pt x="5643118" y="930275"/>
                  </a:cubicBezTo>
                  <a:close/>
                  <a:moveTo>
                    <a:pt x="1143889" y="922655"/>
                  </a:moveTo>
                  <a:cubicBezTo>
                    <a:pt x="1128649" y="907415"/>
                    <a:pt x="1128649" y="876935"/>
                    <a:pt x="1143889" y="869188"/>
                  </a:cubicBezTo>
                  <a:cubicBezTo>
                    <a:pt x="1159129" y="853948"/>
                    <a:pt x="1189609" y="853948"/>
                    <a:pt x="1197229" y="869188"/>
                  </a:cubicBezTo>
                  <a:cubicBezTo>
                    <a:pt x="1212469" y="884428"/>
                    <a:pt x="1212469" y="907288"/>
                    <a:pt x="1197229" y="922655"/>
                  </a:cubicBezTo>
                  <a:cubicBezTo>
                    <a:pt x="1189609" y="930275"/>
                    <a:pt x="1181989" y="930275"/>
                    <a:pt x="1174369" y="930275"/>
                  </a:cubicBezTo>
                  <a:cubicBezTo>
                    <a:pt x="1159129" y="930275"/>
                    <a:pt x="1151509" y="930275"/>
                    <a:pt x="1143889" y="922655"/>
                  </a:cubicBezTo>
                  <a:close/>
                  <a:moveTo>
                    <a:pt x="5482971" y="792861"/>
                  </a:moveTo>
                  <a:cubicBezTo>
                    <a:pt x="5467731" y="785241"/>
                    <a:pt x="5467731" y="762381"/>
                    <a:pt x="5475351" y="739394"/>
                  </a:cubicBezTo>
                  <a:cubicBezTo>
                    <a:pt x="5490591" y="724154"/>
                    <a:pt x="5513451" y="724154"/>
                    <a:pt x="5528691" y="739394"/>
                  </a:cubicBezTo>
                  <a:cubicBezTo>
                    <a:pt x="5551551" y="747014"/>
                    <a:pt x="5551551" y="769874"/>
                    <a:pt x="5536311" y="792861"/>
                  </a:cubicBezTo>
                  <a:cubicBezTo>
                    <a:pt x="5528691" y="800481"/>
                    <a:pt x="5521071" y="808101"/>
                    <a:pt x="5505831" y="808101"/>
                  </a:cubicBezTo>
                  <a:cubicBezTo>
                    <a:pt x="5498211" y="808101"/>
                    <a:pt x="5490591" y="800481"/>
                    <a:pt x="5482971" y="792861"/>
                  </a:cubicBezTo>
                  <a:close/>
                  <a:moveTo>
                    <a:pt x="1304036" y="777621"/>
                  </a:moveTo>
                  <a:cubicBezTo>
                    <a:pt x="1296416" y="762381"/>
                    <a:pt x="1296416" y="739521"/>
                    <a:pt x="1311656" y="724154"/>
                  </a:cubicBezTo>
                  <a:cubicBezTo>
                    <a:pt x="1326896" y="716534"/>
                    <a:pt x="1349756" y="716534"/>
                    <a:pt x="1364996" y="731774"/>
                  </a:cubicBezTo>
                  <a:cubicBezTo>
                    <a:pt x="1380236" y="747014"/>
                    <a:pt x="1372616" y="777494"/>
                    <a:pt x="1357376" y="785241"/>
                  </a:cubicBezTo>
                  <a:cubicBezTo>
                    <a:pt x="1349756" y="792861"/>
                    <a:pt x="1342136" y="792861"/>
                    <a:pt x="1334516" y="792861"/>
                  </a:cubicBezTo>
                  <a:cubicBezTo>
                    <a:pt x="1326896" y="792861"/>
                    <a:pt x="1311656" y="792861"/>
                    <a:pt x="1304036" y="777621"/>
                  </a:cubicBezTo>
                  <a:close/>
                  <a:moveTo>
                    <a:pt x="5315204" y="670814"/>
                  </a:moveTo>
                  <a:cubicBezTo>
                    <a:pt x="5299964" y="655574"/>
                    <a:pt x="5292344" y="632714"/>
                    <a:pt x="5307584" y="617347"/>
                  </a:cubicBezTo>
                  <a:cubicBezTo>
                    <a:pt x="5315204" y="602107"/>
                    <a:pt x="5338064" y="594487"/>
                    <a:pt x="5360924" y="609727"/>
                  </a:cubicBezTo>
                  <a:cubicBezTo>
                    <a:pt x="5376164" y="617347"/>
                    <a:pt x="5376164" y="640207"/>
                    <a:pt x="5368544" y="663194"/>
                  </a:cubicBezTo>
                  <a:cubicBezTo>
                    <a:pt x="5360924" y="670814"/>
                    <a:pt x="5345684" y="678434"/>
                    <a:pt x="5338064" y="678434"/>
                  </a:cubicBezTo>
                  <a:cubicBezTo>
                    <a:pt x="5330444" y="678434"/>
                    <a:pt x="5322824" y="678434"/>
                    <a:pt x="5315204" y="670814"/>
                  </a:cubicBezTo>
                  <a:close/>
                  <a:moveTo>
                    <a:pt x="1479423" y="655574"/>
                  </a:moveTo>
                  <a:cubicBezTo>
                    <a:pt x="1464183" y="632714"/>
                    <a:pt x="1471803" y="609854"/>
                    <a:pt x="1487043" y="602107"/>
                  </a:cubicBezTo>
                  <a:cubicBezTo>
                    <a:pt x="1502283" y="586867"/>
                    <a:pt x="1525143" y="594487"/>
                    <a:pt x="1540383" y="609727"/>
                  </a:cubicBezTo>
                  <a:cubicBezTo>
                    <a:pt x="1548003" y="624967"/>
                    <a:pt x="1548003" y="647827"/>
                    <a:pt x="1532763" y="663194"/>
                  </a:cubicBezTo>
                  <a:cubicBezTo>
                    <a:pt x="1525143" y="663194"/>
                    <a:pt x="1517523" y="670814"/>
                    <a:pt x="1509903" y="670814"/>
                  </a:cubicBezTo>
                  <a:cubicBezTo>
                    <a:pt x="1494663" y="670814"/>
                    <a:pt x="1487043" y="663194"/>
                    <a:pt x="1479423" y="655574"/>
                  </a:cubicBezTo>
                  <a:close/>
                  <a:moveTo>
                    <a:pt x="5139817" y="556387"/>
                  </a:moveTo>
                  <a:cubicBezTo>
                    <a:pt x="5116957" y="541147"/>
                    <a:pt x="5109337" y="518287"/>
                    <a:pt x="5124577" y="502920"/>
                  </a:cubicBezTo>
                  <a:cubicBezTo>
                    <a:pt x="5132197" y="487680"/>
                    <a:pt x="5155057" y="480060"/>
                    <a:pt x="5177917" y="487680"/>
                  </a:cubicBezTo>
                  <a:cubicBezTo>
                    <a:pt x="5193157" y="502920"/>
                    <a:pt x="5200777" y="525780"/>
                    <a:pt x="5185537" y="541147"/>
                  </a:cubicBezTo>
                  <a:cubicBezTo>
                    <a:pt x="5185537" y="556387"/>
                    <a:pt x="5170297" y="564007"/>
                    <a:pt x="5155057" y="564007"/>
                  </a:cubicBezTo>
                  <a:cubicBezTo>
                    <a:pt x="5147437" y="564007"/>
                    <a:pt x="5139817" y="556387"/>
                    <a:pt x="5139817" y="556387"/>
                  </a:cubicBezTo>
                  <a:close/>
                  <a:moveTo>
                    <a:pt x="1654810" y="533527"/>
                  </a:moveTo>
                  <a:cubicBezTo>
                    <a:pt x="1647190" y="518287"/>
                    <a:pt x="1654810" y="495427"/>
                    <a:pt x="1670050" y="480060"/>
                  </a:cubicBezTo>
                  <a:cubicBezTo>
                    <a:pt x="1685290" y="472440"/>
                    <a:pt x="1708150" y="480060"/>
                    <a:pt x="1723390" y="495300"/>
                  </a:cubicBezTo>
                  <a:cubicBezTo>
                    <a:pt x="1731010" y="510540"/>
                    <a:pt x="1723390" y="533400"/>
                    <a:pt x="1708150" y="548767"/>
                  </a:cubicBezTo>
                  <a:cubicBezTo>
                    <a:pt x="1700530" y="548767"/>
                    <a:pt x="1692910" y="556387"/>
                    <a:pt x="1685290" y="556387"/>
                  </a:cubicBezTo>
                  <a:cubicBezTo>
                    <a:pt x="1677670" y="556387"/>
                    <a:pt x="1662430" y="548767"/>
                    <a:pt x="1654810" y="533527"/>
                  </a:cubicBezTo>
                  <a:close/>
                  <a:moveTo>
                    <a:pt x="4949190" y="449580"/>
                  </a:moveTo>
                  <a:cubicBezTo>
                    <a:pt x="4933950" y="441960"/>
                    <a:pt x="4926330" y="419100"/>
                    <a:pt x="4933950" y="403860"/>
                  </a:cubicBezTo>
                  <a:cubicBezTo>
                    <a:pt x="4949190" y="381000"/>
                    <a:pt x="4972050" y="373380"/>
                    <a:pt x="4987290" y="381000"/>
                  </a:cubicBezTo>
                  <a:cubicBezTo>
                    <a:pt x="5002530" y="396240"/>
                    <a:pt x="5010150" y="419100"/>
                    <a:pt x="5002530" y="434467"/>
                  </a:cubicBezTo>
                  <a:cubicBezTo>
                    <a:pt x="4994910" y="449707"/>
                    <a:pt x="4979670" y="457327"/>
                    <a:pt x="4972050" y="457327"/>
                  </a:cubicBezTo>
                  <a:cubicBezTo>
                    <a:pt x="4964430" y="457327"/>
                    <a:pt x="4956810" y="457327"/>
                    <a:pt x="4949190" y="449707"/>
                  </a:cubicBezTo>
                  <a:close/>
                  <a:moveTo>
                    <a:pt x="1845437" y="426847"/>
                  </a:moveTo>
                  <a:cubicBezTo>
                    <a:pt x="1830197" y="411607"/>
                    <a:pt x="1837817" y="388747"/>
                    <a:pt x="1860677" y="381127"/>
                  </a:cubicBezTo>
                  <a:cubicBezTo>
                    <a:pt x="1875917" y="365887"/>
                    <a:pt x="1898777" y="373507"/>
                    <a:pt x="1906397" y="396367"/>
                  </a:cubicBezTo>
                  <a:cubicBezTo>
                    <a:pt x="1921637" y="411607"/>
                    <a:pt x="1914017" y="434467"/>
                    <a:pt x="1891157" y="442087"/>
                  </a:cubicBezTo>
                  <a:cubicBezTo>
                    <a:pt x="1891157" y="449707"/>
                    <a:pt x="1883537" y="449707"/>
                    <a:pt x="1875917" y="449707"/>
                  </a:cubicBezTo>
                  <a:cubicBezTo>
                    <a:pt x="1860677" y="449707"/>
                    <a:pt x="1845437" y="442087"/>
                    <a:pt x="1845437" y="426847"/>
                  </a:cubicBezTo>
                  <a:close/>
                  <a:moveTo>
                    <a:pt x="4758563" y="358140"/>
                  </a:moveTo>
                  <a:cubicBezTo>
                    <a:pt x="4743323" y="350520"/>
                    <a:pt x="4735703" y="327660"/>
                    <a:pt x="4743323" y="312420"/>
                  </a:cubicBezTo>
                  <a:cubicBezTo>
                    <a:pt x="4750943" y="289560"/>
                    <a:pt x="4773803" y="281940"/>
                    <a:pt x="4789043" y="289560"/>
                  </a:cubicBezTo>
                  <a:cubicBezTo>
                    <a:pt x="4811903" y="297180"/>
                    <a:pt x="4819523" y="320040"/>
                    <a:pt x="4811903" y="343027"/>
                  </a:cubicBezTo>
                  <a:cubicBezTo>
                    <a:pt x="4804283" y="358267"/>
                    <a:pt x="4789043" y="365887"/>
                    <a:pt x="4773803" y="365887"/>
                  </a:cubicBezTo>
                  <a:cubicBezTo>
                    <a:pt x="4773803" y="365887"/>
                    <a:pt x="4766183" y="365887"/>
                    <a:pt x="4758563" y="358267"/>
                  </a:cubicBezTo>
                  <a:close/>
                  <a:moveTo>
                    <a:pt x="2036064" y="335407"/>
                  </a:moveTo>
                  <a:cubicBezTo>
                    <a:pt x="2028444" y="312547"/>
                    <a:pt x="2036064" y="289687"/>
                    <a:pt x="2051304" y="281940"/>
                  </a:cubicBezTo>
                  <a:cubicBezTo>
                    <a:pt x="2074164" y="274320"/>
                    <a:pt x="2097024" y="281940"/>
                    <a:pt x="2104644" y="304800"/>
                  </a:cubicBezTo>
                  <a:cubicBezTo>
                    <a:pt x="2112264" y="320040"/>
                    <a:pt x="2104644" y="342900"/>
                    <a:pt x="2081784" y="358267"/>
                  </a:cubicBezTo>
                  <a:cubicBezTo>
                    <a:pt x="2081784" y="358267"/>
                    <a:pt x="2074164" y="358267"/>
                    <a:pt x="2066544" y="358267"/>
                  </a:cubicBezTo>
                  <a:cubicBezTo>
                    <a:pt x="2051304" y="358267"/>
                    <a:pt x="2043684" y="350647"/>
                    <a:pt x="2036064" y="335407"/>
                  </a:cubicBezTo>
                  <a:close/>
                  <a:moveTo>
                    <a:pt x="4567809" y="281940"/>
                  </a:moveTo>
                  <a:cubicBezTo>
                    <a:pt x="4544949" y="274320"/>
                    <a:pt x="4537329" y="251460"/>
                    <a:pt x="4544949" y="228473"/>
                  </a:cubicBezTo>
                  <a:cubicBezTo>
                    <a:pt x="4552569" y="213233"/>
                    <a:pt x="4567809" y="205613"/>
                    <a:pt x="4590669" y="213233"/>
                  </a:cubicBezTo>
                  <a:cubicBezTo>
                    <a:pt x="4613529" y="213233"/>
                    <a:pt x="4621149" y="236093"/>
                    <a:pt x="4613529" y="258953"/>
                  </a:cubicBezTo>
                  <a:cubicBezTo>
                    <a:pt x="4605909" y="274193"/>
                    <a:pt x="4590669" y="281813"/>
                    <a:pt x="4575429" y="281813"/>
                  </a:cubicBezTo>
                  <a:cubicBezTo>
                    <a:pt x="4575429" y="281813"/>
                    <a:pt x="4567809" y="281813"/>
                    <a:pt x="4567809" y="281813"/>
                  </a:cubicBezTo>
                  <a:close/>
                  <a:moveTo>
                    <a:pt x="2234311" y="251333"/>
                  </a:moveTo>
                  <a:cubicBezTo>
                    <a:pt x="2226691" y="236093"/>
                    <a:pt x="2234311" y="213233"/>
                    <a:pt x="2257171" y="205613"/>
                  </a:cubicBezTo>
                  <a:cubicBezTo>
                    <a:pt x="2272411" y="197993"/>
                    <a:pt x="2295271" y="205613"/>
                    <a:pt x="2302891" y="228473"/>
                  </a:cubicBezTo>
                  <a:cubicBezTo>
                    <a:pt x="2310511" y="243713"/>
                    <a:pt x="2302891" y="266573"/>
                    <a:pt x="2280031" y="274193"/>
                  </a:cubicBezTo>
                  <a:cubicBezTo>
                    <a:pt x="2280031" y="274193"/>
                    <a:pt x="2272411" y="281813"/>
                    <a:pt x="2272411" y="281813"/>
                  </a:cubicBezTo>
                  <a:cubicBezTo>
                    <a:pt x="2249551" y="281813"/>
                    <a:pt x="2241931" y="266573"/>
                    <a:pt x="2234311" y="251333"/>
                  </a:cubicBezTo>
                  <a:close/>
                  <a:moveTo>
                    <a:pt x="4361942" y="213233"/>
                  </a:moveTo>
                  <a:cubicBezTo>
                    <a:pt x="4346702" y="205613"/>
                    <a:pt x="4331462" y="190373"/>
                    <a:pt x="4339082" y="167513"/>
                  </a:cubicBezTo>
                  <a:cubicBezTo>
                    <a:pt x="4346702" y="144653"/>
                    <a:pt x="4361942" y="137033"/>
                    <a:pt x="4384802" y="144653"/>
                  </a:cubicBezTo>
                  <a:cubicBezTo>
                    <a:pt x="4407662" y="144653"/>
                    <a:pt x="4415282" y="167513"/>
                    <a:pt x="4407662" y="190373"/>
                  </a:cubicBezTo>
                  <a:cubicBezTo>
                    <a:pt x="4407662" y="205613"/>
                    <a:pt x="4392422" y="213233"/>
                    <a:pt x="4377182" y="213233"/>
                  </a:cubicBezTo>
                  <a:cubicBezTo>
                    <a:pt x="4369562" y="213233"/>
                    <a:pt x="4369562" y="213233"/>
                    <a:pt x="4361942" y="213233"/>
                  </a:cubicBezTo>
                  <a:close/>
                  <a:moveTo>
                    <a:pt x="2432558" y="182753"/>
                  </a:moveTo>
                  <a:cubicBezTo>
                    <a:pt x="2432558" y="167513"/>
                    <a:pt x="2440178" y="144653"/>
                    <a:pt x="2463038" y="137033"/>
                  </a:cubicBezTo>
                  <a:cubicBezTo>
                    <a:pt x="2478278" y="129413"/>
                    <a:pt x="2501138" y="144653"/>
                    <a:pt x="2508758" y="159893"/>
                  </a:cubicBezTo>
                  <a:cubicBezTo>
                    <a:pt x="2516378" y="182753"/>
                    <a:pt x="2501138" y="205613"/>
                    <a:pt x="2485898" y="213360"/>
                  </a:cubicBezTo>
                  <a:cubicBezTo>
                    <a:pt x="2478278" y="213360"/>
                    <a:pt x="2478278" y="213360"/>
                    <a:pt x="2470658" y="213360"/>
                  </a:cubicBezTo>
                  <a:cubicBezTo>
                    <a:pt x="2455418" y="213360"/>
                    <a:pt x="2440178" y="198120"/>
                    <a:pt x="2432558" y="182880"/>
                  </a:cubicBezTo>
                  <a:close/>
                  <a:moveTo>
                    <a:pt x="4155948" y="160020"/>
                  </a:moveTo>
                  <a:cubicBezTo>
                    <a:pt x="4140708" y="160020"/>
                    <a:pt x="4125468" y="137160"/>
                    <a:pt x="4133088" y="114300"/>
                  </a:cubicBezTo>
                  <a:cubicBezTo>
                    <a:pt x="4133088" y="91440"/>
                    <a:pt x="4155948" y="83820"/>
                    <a:pt x="4178808" y="83820"/>
                  </a:cubicBezTo>
                  <a:cubicBezTo>
                    <a:pt x="4194048" y="91440"/>
                    <a:pt x="4209288" y="114300"/>
                    <a:pt x="4201668" y="129540"/>
                  </a:cubicBezTo>
                  <a:cubicBezTo>
                    <a:pt x="4201668" y="152400"/>
                    <a:pt x="4186428" y="160020"/>
                    <a:pt x="4163568" y="160020"/>
                  </a:cubicBezTo>
                  <a:cubicBezTo>
                    <a:pt x="4163568" y="160020"/>
                    <a:pt x="4163568" y="160020"/>
                    <a:pt x="4155948" y="160020"/>
                  </a:cubicBezTo>
                  <a:close/>
                  <a:moveTo>
                    <a:pt x="2646045" y="129540"/>
                  </a:moveTo>
                  <a:cubicBezTo>
                    <a:pt x="2638425" y="106680"/>
                    <a:pt x="2653665" y="91440"/>
                    <a:pt x="2668905" y="83820"/>
                  </a:cubicBezTo>
                  <a:cubicBezTo>
                    <a:pt x="2691765" y="76200"/>
                    <a:pt x="2714625" y="91440"/>
                    <a:pt x="2714625" y="114300"/>
                  </a:cubicBezTo>
                  <a:cubicBezTo>
                    <a:pt x="2722245" y="129540"/>
                    <a:pt x="2707005" y="152400"/>
                    <a:pt x="2684145" y="160020"/>
                  </a:cubicBezTo>
                  <a:cubicBezTo>
                    <a:pt x="2684145" y="160020"/>
                    <a:pt x="2684145" y="160020"/>
                    <a:pt x="2676525" y="160020"/>
                  </a:cubicBezTo>
                  <a:cubicBezTo>
                    <a:pt x="2661285" y="160020"/>
                    <a:pt x="2646045" y="144780"/>
                    <a:pt x="2646045" y="129540"/>
                  </a:cubicBezTo>
                  <a:close/>
                  <a:moveTo>
                    <a:pt x="3950081" y="121920"/>
                  </a:moveTo>
                  <a:cubicBezTo>
                    <a:pt x="3927221" y="114300"/>
                    <a:pt x="3919601" y="99060"/>
                    <a:pt x="3919601" y="76200"/>
                  </a:cubicBezTo>
                  <a:cubicBezTo>
                    <a:pt x="3919601" y="53340"/>
                    <a:pt x="3942461" y="45720"/>
                    <a:pt x="3965321" y="45720"/>
                  </a:cubicBezTo>
                  <a:cubicBezTo>
                    <a:pt x="3980561" y="45720"/>
                    <a:pt x="3995801" y="68580"/>
                    <a:pt x="3995801" y="91440"/>
                  </a:cubicBezTo>
                  <a:cubicBezTo>
                    <a:pt x="3988181" y="106680"/>
                    <a:pt x="3972941" y="121920"/>
                    <a:pt x="3957701" y="121920"/>
                  </a:cubicBezTo>
                  <a:cubicBezTo>
                    <a:pt x="3957701" y="121920"/>
                    <a:pt x="3950081" y="121920"/>
                    <a:pt x="3950081" y="121920"/>
                  </a:cubicBezTo>
                  <a:close/>
                  <a:moveTo>
                    <a:pt x="2851912" y="83820"/>
                  </a:moveTo>
                  <a:cubicBezTo>
                    <a:pt x="2851912" y="68580"/>
                    <a:pt x="2867152" y="45720"/>
                    <a:pt x="2882392" y="45720"/>
                  </a:cubicBezTo>
                  <a:cubicBezTo>
                    <a:pt x="2905252" y="38100"/>
                    <a:pt x="2928112" y="53340"/>
                    <a:pt x="2928112" y="76200"/>
                  </a:cubicBezTo>
                  <a:cubicBezTo>
                    <a:pt x="2928112" y="99060"/>
                    <a:pt x="2920492" y="114300"/>
                    <a:pt x="2897632" y="121920"/>
                  </a:cubicBezTo>
                  <a:cubicBezTo>
                    <a:pt x="2897632" y="121920"/>
                    <a:pt x="2890012" y="121920"/>
                    <a:pt x="2890012" y="121920"/>
                  </a:cubicBezTo>
                  <a:cubicBezTo>
                    <a:pt x="2874772" y="121920"/>
                    <a:pt x="2851912" y="106680"/>
                    <a:pt x="2851912" y="83820"/>
                  </a:cubicBezTo>
                  <a:close/>
                  <a:moveTo>
                    <a:pt x="3744087" y="91440"/>
                  </a:moveTo>
                  <a:cubicBezTo>
                    <a:pt x="3721227" y="91440"/>
                    <a:pt x="3705987" y="76200"/>
                    <a:pt x="3705987" y="53340"/>
                  </a:cubicBezTo>
                  <a:cubicBezTo>
                    <a:pt x="3705987" y="30480"/>
                    <a:pt x="3728847" y="15240"/>
                    <a:pt x="3751707" y="15240"/>
                  </a:cubicBezTo>
                  <a:cubicBezTo>
                    <a:pt x="3766947" y="22860"/>
                    <a:pt x="3782187" y="38100"/>
                    <a:pt x="3782187" y="60960"/>
                  </a:cubicBezTo>
                  <a:cubicBezTo>
                    <a:pt x="3782187" y="76200"/>
                    <a:pt x="3766947" y="91440"/>
                    <a:pt x="3744087" y="91440"/>
                  </a:cubicBezTo>
                  <a:close/>
                  <a:moveTo>
                    <a:pt x="3065399" y="60960"/>
                  </a:moveTo>
                  <a:cubicBezTo>
                    <a:pt x="3065399" y="38100"/>
                    <a:pt x="3080639" y="15240"/>
                    <a:pt x="3095879" y="15240"/>
                  </a:cubicBezTo>
                  <a:cubicBezTo>
                    <a:pt x="3118739" y="15240"/>
                    <a:pt x="3141599" y="30480"/>
                    <a:pt x="3141599" y="53340"/>
                  </a:cubicBezTo>
                  <a:cubicBezTo>
                    <a:pt x="3141599" y="68580"/>
                    <a:pt x="3126359" y="91440"/>
                    <a:pt x="3103499" y="91440"/>
                  </a:cubicBezTo>
                  <a:cubicBezTo>
                    <a:pt x="3080639" y="91440"/>
                    <a:pt x="3065399" y="76200"/>
                    <a:pt x="3065399" y="60960"/>
                  </a:cubicBezTo>
                  <a:close/>
                  <a:moveTo>
                    <a:pt x="3530600" y="83820"/>
                  </a:moveTo>
                  <a:cubicBezTo>
                    <a:pt x="3507740" y="76200"/>
                    <a:pt x="3492500" y="60960"/>
                    <a:pt x="3492500" y="38100"/>
                  </a:cubicBezTo>
                  <a:cubicBezTo>
                    <a:pt x="3492500" y="22860"/>
                    <a:pt x="3507740" y="0"/>
                    <a:pt x="3530600" y="7620"/>
                  </a:cubicBezTo>
                  <a:cubicBezTo>
                    <a:pt x="3553460" y="7620"/>
                    <a:pt x="3568700" y="22860"/>
                    <a:pt x="3568700" y="45720"/>
                  </a:cubicBezTo>
                  <a:cubicBezTo>
                    <a:pt x="3568700" y="60960"/>
                    <a:pt x="3553460" y="83820"/>
                    <a:pt x="3530600" y="83820"/>
                  </a:cubicBezTo>
                  <a:close/>
                  <a:moveTo>
                    <a:pt x="3278886" y="45720"/>
                  </a:moveTo>
                  <a:cubicBezTo>
                    <a:pt x="3278886" y="22860"/>
                    <a:pt x="3294126" y="7620"/>
                    <a:pt x="3316986" y="0"/>
                  </a:cubicBezTo>
                  <a:cubicBezTo>
                    <a:pt x="3339846" y="0"/>
                    <a:pt x="3355086" y="22860"/>
                    <a:pt x="3355086" y="38100"/>
                  </a:cubicBezTo>
                  <a:cubicBezTo>
                    <a:pt x="3355086" y="60960"/>
                    <a:pt x="3339846" y="76200"/>
                    <a:pt x="3316986" y="76200"/>
                  </a:cubicBezTo>
                  <a:cubicBezTo>
                    <a:pt x="3294126" y="76200"/>
                    <a:pt x="3278886" y="60960"/>
                    <a:pt x="3278886" y="45720"/>
                  </a:cubicBezTo>
                  <a:close/>
                </a:path>
              </a:pathLst>
            </a:custGeom>
            <a:solidFill>
              <a:srgbClr val="BFBFB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035582" y="2145857"/>
            <a:ext cx="2223718" cy="2218402"/>
            <a:chOff x="0" y="0"/>
            <a:chExt cx="2409120" cy="2403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72985" y="3913002"/>
            <a:ext cx="507082" cy="515722"/>
            <a:chOff x="0" y="0"/>
            <a:chExt cx="549360" cy="55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35582" y="7039898"/>
            <a:ext cx="2223718" cy="2218402"/>
            <a:chOff x="0" y="0"/>
            <a:chExt cx="2409120" cy="24033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09190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190">
                  <a:moveTo>
                    <a:pt x="0" y="1201674"/>
                  </a:moveTo>
                  <a:cubicBezTo>
                    <a:pt x="0" y="537972"/>
                    <a:pt x="539242" y="0"/>
                    <a:pt x="1204595" y="0"/>
                  </a:cubicBezTo>
                  <a:cubicBezTo>
                    <a:pt x="1869948" y="0"/>
                    <a:pt x="2409190" y="537972"/>
                    <a:pt x="2409190" y="1201674"/>
                  </a:cubicBezTo>
                  <a:cubicBezTo>
                    <a:pt x="2409190" y="1865376"/>
                    <a:pt x="1869948" y="2403348"/>
                    <a:pt x="1204595" y="2403348"/>
                  </a:cubicBezTo>
                  <a:cubicBezTo>
                    <a:pt x="539242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372985" y="6975433"/>
            <a:ext cx="507082" cy="515722"/>
            <a:chOff x="0" y="0"/>
            <a:chExt cx="549360" cy="5587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513878" y="7124966"/>
            <a:ext cx="219315" cy="216656"/>
            <a:chOff x="0" y="0"/>
            <a:chExt cx="237600" cy="2347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562723" y="7039898"/>
            <a:ext cx="2224383" cy="2218402"/>
            <a:chOff x="0" y="0"/>
            <a:chExt cx="2409840" cy="24033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942620" y="6975433"/>
            <a:ext cx="507082" cy="515722"/>
            <a:chOff x="0" y="0"/>
            <a:chExt cx="549360" cy="55872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88830" y="7124966"/>
            <a:ext cx="219979" cy="216656"/>
            <a:chOff x="0" y="0"/>
            <a:chExt cx="238320" cy="2347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8252" cy="234696"/>
            </a:xfrm>
            <a:custGeom>
              <a:avLst/>
              <a:gdLst/>
              <a:ahLst/>
              <a:cxnLst/>
              <a:rect r="r" b="b" t="t" l="l"/>
              <a:pathLst>
                <a:path h="234696" w="238252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62723" y="2145857"/>
            <a:ext cx="2224383" cy="2218402"/>
            <a:chOff x="0" y="0"/>
            <a:chExt cx="2409840" cy="240336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09952" cy="2403348"/>
            </a:xfrm>
            <a:custGeom>
              <a:avLst/>
              <a:gdLst/>
              <a:ahLst/>
              <a:cxnLst/>
              <a:rect r="r" b="b" t="t" l="l"/>
              <a:pathLst>
                <a:path h="2403348" w="2409952">
                  <a:moveTo>
                    <a:pt x="0" y="1201674"/>
                  </a:moveTo>
                  <a:cubicBezTo>
                    <a:pt x="0" y="537972"/>
                    <a:pt x="539496" y="0"/>
                    <a:pt x="1204976" y="0"/>
                  </a:cubicBezTo>
                  <a:cubicBezTo>
                    <a:pt x="1870456" y="0"/>
                    <a:pt x="2409952" y="537972"/>
                    <a:pt x="2409952" y="1201674"/>
                  </a:cubicBezTo>
                  <a:cubicBezTo>
                    <a:pt x="2409952" y="1865376"/>
                    <a:pt x="1870456" y="2403348"/>
                    <a:pt x="1204976" y="2403348"/>
                  </a:cubicBezTo>
                  <a:cubicBezTo>
                    <a:pt x="539496" y="2403348"/>
                    <a:pt x="0" y="1865376"/>
                    <a:pt x="0" y="120167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942620" y="3913002"/>
            <a:ext cx="507082" cy="515722"/>
            <a:chOff x="0" y="0"/>
            <a:chExt cx="549360" cy="55872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38100" y="38100"/>
              <a:ext cx="473075" cy="482473"/>
            </a:xfrm>
            <a:custGeom>
              <a:avLst/>
              <a:gdLst/>
              <a:ahLst/>
              <a:cxnLst/>
              <a:rect r="r" b="b" t="t" l="l"/>
              <a:pathLst>
                <a:path h="482473" w="473075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49402" cy="558800"/>
            </a:xfrm>
            <a:custGeom>
              <a:avLst/>
              <a:gdLst/>
              <a:ahLst/>
              <a:cxnLst/>
              <a:rect r="r" b="b" t="t" l="l"/>
              <a:pathLst>
                <a:path h="558800" w="549402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4516869" y="4062535"/>
            <a:ext cx="219315" cy="216656"/>
            <a:chOff x="0" y="0"/>
            <a:chExt cx="237600" cy="2347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9089494" y="4062535"/>
            <a:ext cx="219315" cy="216656"/>
            <a:chOff x="0" y="0"/>
            <a:chExt cx="237600" cy="23472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7490" cy="234696"/>
            </a:xfrm>
            <a:custGeom>
              <a:avLst/>
              <a:gdLst/>
              <a:ahLst/>
              <a:cxnLst/>
              <a:rect r="r" b="b" t="t" l="l"/>
              <a:pathLst>
                <a:path h="234696" w="237490">
                  <a:moveTo>
                    <a:pt x="0" y="117348"/>
                  </a:moveTo>
                  <a:cubicBezTo>
                    <a:pt x="0" y="52578"/>
                    <a:pt x="53213" y="0"/>
                    <a:pt x="118745" y="0"/>
                  </a:cubicBezTo>
                  <a:cubicBezTo>
                    <a:pt x="184277" y="0"/>
                    <a:pt x="237490" y="52578"/>
                    <a:pt x="237490" y="117348"/>
                  </a:cubicBezTo>
                  <a:cubicBezTo>
                    <a:pt x="237490" y="182118"/>
                    <a:pt x="184277" y="234696"/>
                    <a:pt x="118745" y="234696"/>
                  </a:cubicBezTo>
                  <a:cubicBezTo>
                    <a:pt x="53213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15398008" y="2676676"/>
            <a:ext cx="1498866" cy="1205944"/>
          </a:xfrm>
          <a:custGeom>
            <a:avLst/>
            <a:gdLst/>
            <a:ahLst/>
            <a:cxnLst/>
            <a:rect r="r" b="b" t="t" l="l"/>
            <a:pathLst>
              <a:path h="1205944" w="1498866">
                <a:moveTo>
                  <a:pt x="0" y="0"/>
                </a:moveTo>
                <a:lnTo>
                  <a:pt x="1498866" y="0"/>
                </a:lnTo>
                <a:lnTo>
                  <a:pt x="1498866" y="1205944"/>
                </a:lnTo>
                <a:lnTo>
                  <a:pt x="0" y="1205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6927575" y="7587964"/>
            <a:ext cx="1469087" cy="1268924"/>
          </a:xfrm>
          <a:custGeom>
            <a:avLst/>
            <a:gdLst/>
            <a:ahLst/>
            <a:cxnLst/>
            <a:rect r="r" b="b" t="t" l="l"/>
            <a:pathLst>
              <a:path h="1268924" w="1469087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9655291" y="3446026"/>
            <a:ext cx="4512106" cy="451210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397D5A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12602" y="1254936"/>
            <a:ext cx="5150121" cy="1025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56"/>
              </a:lnSpc>
              <a:spcBef>
                <a:spcPct val="0"/>
              </a:spcBef>
            </a:pPr>
            <a:r>
              <a:rPr lang="en-US" sz="5765" spc="565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Purpose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1285417" y="4410139"/>
            <a:ext cx="1251853" cy="1303541"/>
          </a:xfrm>
          <a:custGeom>
            <a:avLst/>
            <a:gdLst/>
            <a:ahLst/>
            <a:cxnLst/>
            <a:rect r="r" b="b" t="t" l="l"/>
            <a:pathLst>
              <a:path h="1303541" w="1251853">
                <a:moveTo>
                  <a:pt x="0" y="0"/>
                </a:moveTo>
                <a:lnTo>
                  <a:pt x="1251853" y="0"/>
                </a:lnTo>
                <a:lnTo>
                  <a:pt x="1251853" y="1303541"/>
                </a:lnTo>
                <a:lnTo>
                  <a:pt x="0" y="1303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482178" y="2394843"/>
            <a:ext cx="4193516" cy="628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70"/>
              </a:lnSpc>
              <a:spcBef>
                <a:spcPct val="0"/>
              </a:spcBef>
            </a:pPr>
            <a:r>
              <a:rPr lang="en-US" sz="1862" spc="182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overall purposes of the website.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374114" y="7391647"/>
            <a:ext cx="1546654" cy="1514905"/>
          </a:xfrm>
          <a:custGeom>
            <a:avLst/>
            <a:gdLst/>
            <a:ahLst/>
            <a:cxnLst/>
            <a:rect r="r" b="b" t="t" l="l"/>
            <a:pathLst>
              <a:path h="1514905" w="1546654">
                <a:moveTo>
                  <a:pt x="0" y="0"/>
                </a:moveTo>
                <a:lnTo>
                  <a:pt x="1546654" y="0"/>
                </a:lnTo>
                <a:lnTo>
                  <a:pt x="1546654" y="1514905"/>
                </a:lnTo>
                <a:lnTo>
                  <a:pt x="0" y="1514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876876" y="2472660"/>
            <a:ext cx="1596077" cy="1616652"/>
          </a:xfrm>
          <a:custGeom>
            <a:avLst/>
            <a:gdLst/>
            <a:ahLst/>
            <a:cxnLst/>
            <a:rect r="r" b="b" t="t" l="l"/>
            <a:pathLst>
              <a:path h="1616652" w="1596077">
                <a:moveTo>
                  <a:pt x="0" y="0"/>
                </a:moveTo>
                <a:lnTo>
                  <a:pt x="1596077" y="0"/>
                </a:lnTo>
                <a:lnTo>
                  <a:pt x="1596077" y="1616652"/>
                </a:lnTo>
                <a:lnTo>
                  <a:pt x="0" y="1616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10649252" y="5667799"/>
            <a:ext cx="2524183" cy="162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1"/>
              </a:lnSpc>
            </a:pPr>
            <a:r>
              <a:rPr lang="en-US" sz="2336" spc="116">
                <a:solidFill>
                  <a:srgbClr val="1C5739"/>
                </a:solidFill>
                <a:latin typeface="Open Sauce"/>
                <a:ea typeface="Open Sauce"/>
                <a:cs typeface="Open Sauce"/>
                <a:sym typeface="Open Sauce"/>
              </a:rPr>
              <a:t>Excess Tools Holdings (EToH) Sdn. Bhd.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482178" y="3645530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Replace the traditional manual ordering system with a streamlined, digital platform for both customers and staff.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82178" y="325241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2178" y="5176641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Allow customers to easily browse the menu, view daily picks, and place orders online.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82178" y="4783522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02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82178" y="6706819"/>
            <a:ext cx="4482343" cy="10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5"/>
              </a:lnSpc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Enable staff to efficiently view and manage all customer orders through a session-based admin panel.</a:t>
            </a:r>
          </a:p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</a:p>
        </p:txBody>
      </p:sp>
      <p:sp>
        <p:nvSpPr>
          <p:cNvPr name="TextBox 50" id="50"/>
          <p:cNvSpPr txBox="true"/>
          <p:nvPr/>
        </p:nvSpPr>
        <p:spPr>
          <a:xfrm rot="0">
            <a:off x="1482178" y="631370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03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82178" y="8236998"/>
            <a:ext cx="4482343" cy="76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55"/>
              </a:lnSpc>
              <a:spcBef>
                <a:spcPct val="0"/>
              </a:spcBef>
            </a:pPr>
            <a:r>
              <a:rPr lang="en-US" sz="1489" spc="145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Protect the environment by eliminating the use of order record paper for waiters.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482178" y="7843879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Purpose 04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3914" y="3568241"/>
            <a:ext cx="17220172" cy="178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97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95836" y="5292275"/>
            <a:ext cx="8296328" cy="105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Behind the Scenes</a:t>
            </a:r>
          </a:p>
          <a:p>
            <a:pPr algn="ctr" marL="659742" indent="-329871" lvl="1">
              <a:lnSpc>
                <a:spcPts val="4216"/>
              </a:lnSpc>
              <a:buFont typeface="Arial"/>
              <a:buChar char="•"/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Target Audience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7D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86068" y="-1808676"/>
            <a:ext cx="3172137" cy="4114800"/>
          </a:xfrm>
          <a:custGeom>
            <a:avLst/>
            <a:gdLst/>
            <a:ahLst/>
            <a:cxnLst/>
            <a:rect r="r" b="b" t="t" l="l"/>
            <a:pathLst>
              <a:path h="4114800" w="3172137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74585" y="9258300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4715" y="-413585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464792"/>
            <a:ext cx="16424073" cy="606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This project’s concept is originally created by Tey Sukorn, have been converted to reality by Elven Tan Kean Hong. 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We mostly made this project from our own home, communicating via Discord.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This project started development at Late July 2025, and fully finished at 14 August 2025.</a:t>
            </a:r>
          </a:p>
          <a:p>
            <a:pPr algn="l">
              <a:lnSpc>
                <a:spcPts val="4416"/>
              </a:lnSpc>
            </a:pPr>
          </a:p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Special thanks to my classmates for supporting this project.</a:t>
            </a:r>
          </a:p>
          <a:p>
            <a:pPr algn="l">
              <a:lnSpc>
                <a:spcPts val="441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221200" y="1736323"/>
            <a:ext cx="7845600" cy="83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Behind the Scenes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DAGvuuxZrOw</dc:identifier>
  <dcterms:modified xsi:type="dcterms:W3CDTF">2011-08-01T06:04:30Z</dcterms:modified>
  <cp:revision>1</cp:revision>
  <dc:title>Restaurant Management System</dc:title>
</cp:coreProperties>
</file>